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30279975" cy="42808525"/>
  <p:notesSz cx="7099300" cy="10234613"/>
  <p:defaultTextStyle>
    <a:defPPr>
      <a:defRPr lang="hu-HU"/>
    </a:defPPr>
    <a:lvl1pPr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8200" kern="1200">
        <a:solidFill>
          <a:schemeClr val="tx1"/>
        </a:solidFill>
        <a:latin typeface="Arial" panose="020B0604020202020204" pitchFamily="34" charset="0"/>
        <a:ea typeface="+mn-ea"/>
        <a:cs typeface="+mn-cs"/>
      </a:defRPr>
    </a:lvl5pPr>
    <a:lvl6pPr marL="2286000" algn="l" defTabSz="914400" rtl="0" eaLnBrk="1" latinLnBrk="0" hangingPunct="1">
      <a:defRPr sz="8200" kern="1200">
        <a:solidFill>
          <a:schemeClr val="tx1"/>
        </a:solidFill>
        <a:latin typeface="Arial" panose="020B0604020202020204" pitchFamily="34" charset="0"/>
        <a:ea typeface="+mn-ea"/>
        <a:cs typeface="+mn-cs"/>
      </a:defRPr>
    </a:lvl6pPr>
    <a:lvl7pPr marL="2743200" algn="l" defTabSz="914400" rtl="0" eaLnBrk="1" latinLnBrk="0" hangingPunct="1">
      <a:defRPr sz="8200" kern="1200">
        <a:solidFill>
          <a:schemeClr val="tx1"/>
        </a:solidFill>
        <a:latin typeface="Arial" panose="020B0604020202020204" pitchFamily="34" charset="0"/>
        <a:ea typeface="+mn-ea"/>
        <a:cs typeface="+mn-cs"/>
      </a:defRPr>
    </a:lvl7pPr>
    <a:lvl8pPr marL="3200400" algn="l" defTabSz="914400" rtl="0" eaLnBrk="1" latinLnBrk="0" hangingPunct="1">
      <a:defRPr sz="8200" kern="1200">
        <a:solidFill>
          <a:schemeClr val="tx1"/>
        </a:solidFill>
        <a:latin typeface="Arial" panose="020B0604020202020204" pitchFamily="34" charset="0"/>
        <a:ea typeface="+mn-ea"/>
        <a:cs typeface="+mn-cs"/>
      </a:defRPr>
    </a:lvl8pPr>
    <a:lvl9pPr marL="3657600" algn="l" defTabSz="914400" rtl="0" eaLnBrk="1" latinLnBrk="0" hangingPunct="1">
      <a:defRPr sz="8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DB4C4A-C6A3-453F-A186-54B64E0EE644}" v="3" dt="2021-11-01T15:33:37.4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7" d="100"/>
          <a:sy n="17" d="100"/>
        </p:scale>
        <p:origin x="3126" y="90"/>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Nyikes Zoltán" userId="e21a1fbf-de7a-4888-a76c-ccfee49996c8" providerId="ADAL" clId="{BEDB4C4A-C6A3-453F-A186-54B64E0EE644}"/>
    <pc:docChg chg="modSld">
      <pc:chgData name="Dr. Nyikes Zoltán" userId="e21a1fbf-de7a-4888-a76c-ccfee49996c8" providerId="ADAL" clId="{BEDB4C4A-C6A3-453F-A186-54B64E0EE644}" dt="2021-11-01T15:33:59.374" v="51" actId="1076"/>
      <pc:docMkLst>
        <pc:docMk/>
      </pc:docMkLst>
      <pc:sldChg chg="addSp modSp mod">
        <pc:chgData name="Dr. Nyikes Zoltán" userId="e21a1fbf-de7a-4888-a76c-ccfee49996c8" providerId="ADAL" clId="{BEDB4C4A-C6A3-453F-A186-54B64E0EE644}" dt="2021-11-01T15:33:59.374" v="51" actId="1076"/>
        <pc:sldMkLst>
          <pc:docMk/>
          <pc:sldMk cId="0" sldId="256"/>
        </pc:sldMkLst>
        <pc:spChg chg="add mod">
          <ac:chgData name="Dr. Nyikes Zoltán" userId="e21a1fbf-de7a-4888-a76c-ccfee49996c8" providerId="ADAL" clId="{BEDB4C4A-C6A3-453F-A186-54B64E0EE644}" dt="2021-11-01T15:33:59.374" v="51" actId="1076"/>
          <ac:spMkLst>
            <pc:docMk/>
            <pc:sldMk cId="0" sldId="256"/>
            <ac:spMk id="7" creationId="{F1ECADDD-5366-4820-8FD1-15F8C09FE8D1}"/>
          </ac:spMkLst>
        </pc:spChg>
        <pc:picChg chg="mod">
          <ac:chgData name="Dr. Nyikes Zoltán" userId="e21a1fbf-de7a-4888-a76c-ccfee49996c8" providerId="ADAL" clId="{BEDB4C4A-C6A3-453F-A186-54B64E0EE644}" dt="2021-11-01T15:33:47.677" v="50" actId="1076"/>
          <ac:picMkLst>
            <pc:docMk/>
            <pc:sldMk cId="0" sldId="256"/>
            <ac:picMk id="5" creationId="{BB776704-BA8B-45CC-8AC4-29C174F8B6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2647F8D-6F76-4E70-BC9B-B470F8CA5EAC}"/>
              </a:ext>
            </a:extLst>
          </p:cNvPr>
          <p:cNvSpPr>
            <a:spLocks noGrp="1" noChangeArrowheads="1"/>
          </p:cNvSpPr>
          <p:nvPr>
            <p:ph type="hdr" sz="quarter"/>
          </p:nvPr>
        </p:nvSpPr>
        <p:spPr bwMode="auto">
          <a:xfrm>
            <a:off x="0"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hu-HU" altLang="hu-HU"/>
          </a:p>
        </p:txBody>
      </p:sp>
      <p:sp>
        <p:nvSpPr>
          <p:cNvPr id="3075" name="Rectangle 3">
            <a:extLst>
              <a:ext uri="{FF2B5EF4-FFF2-40B4-BE49-F238E27FC236}">
                <a16:creationId xmlns:a16="http://schemas.microsoft.com/office/drawing/2014/main" id="{D00826FD-1CE8-421D-A1EC-38EC1E471D37}"/>
              </a:ext>
            </a:extLst>
          </p:cNvPr>
          <p:cNvSpPr>
            <a:spLocks noGrp="1" noChangeArrowheads="1"/>
          </p:cNvSpPr>
          <p:nvPr>
            <p:ph type="dt" idx="1"/>
          </p:nvPr>
        </p:nvSpPr>
        <p:spPr bwMode="auto">
          <a:xfrm>
            <a:off x="4021138"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hu-HU" altLang="hu-HU"/>
          </a:p>
        </p:txBody>
      </p:sp>
      <p:sp>
        <p:nvSpPr>
          <p:cNvPr id="2052" name="Rectangle 4">
            <a:extLst>
              <a:ext uri="{FF2B5EF4-FFF2-40B4-BE49-F238E27FC236}">
                <a16:creationId xmlns:a16="http://schemas.microsoft.com/office/drawing/2014/main" id="{8B0A7B5E-7FD1-4C16-B36D-82DBAC88BB7F}"/>
              </a:ext>
            </a:extLst>
          </p:cNvPr>
          <p:cNvSpPr>
            <a:spLocks noRot="1" noChangeArrowheads="1" noTextEdit="1"/>
          </p:cNvSpPr>
          <p:nvPr>
            <p:ph type="sldImg" idx="2"/>
          </p:nvPr>
        </p:nvSpPr>
        <p:spPr bwMode="auto">
          <a:xfrm>
            <a:off x="2192338" y="768350"/>
            <a:ext cx="27146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61FE5259-3D32-4BB1-84B4-5DF62619DF1C}"/>
              </a:ext>
            </a:extLst>
          </p:cNvPr>
          <p:cNvSpPr>
            <a:spLocks noGrp="1" noChangeArrowheads="1"/>
          </p:cNvSpPr>
          <p:nvPr>
            <p:ph type="body" sz="quarter" idx="3"/>
          </p:nvPr>
        </p:nvSpPr>
        <p:spPr bwMode="auto">
          <a:xfrm>
            <a:off x="709613" y="4860925"/>
            <a:ext cx="5680075" cy="4605338"/>
          </a:xfrm>
          <a:prstGeom prst="rect">
            <a:avLst/>
          </a:prstGeom>
          <a:noFill/>
          <a:ln>
            <a:noFill/>
          </a:ln>
          <a:effectLst/>
        </p:spPr>
        <p:txBody>
          <a:bodyPr vert="horz" wrap="square" lIns="99048" tIns="49524" rIns="99048" bIns="49524" numCol="1" anchor="t" anchorCtr="0" compatLnSpc="1">
            <a:prstTxWarp prst="textNoShape">
              <a:avLst/>
            </a:prstTxWarp>
          </a:bodyPr>
          <a:lstStyle/>
          <a:p>
            <a:pPr lvl="0"/>
            <a:r>
              <a:rPr lang="hu-HU" altLang="hu-HU" noProof="0"/>
              <a:t>Mintaszöveg szerkesztése</a:t>
            </a:r>
          </a:p>
          <a:p>
            <a:pPr lvl="1"/>
            <a:r>
              <a:rPr lang="hu-HU" altLang="hu-HU" noProof="0"/>
              <a:t>Második szint</a:t>
            </a:r>
          </a:p>
          <a:p>
            <a:pPr lvl="2"/>
            <a:r>
              <a:rPr lang="hu-HU" altLang="hu-HU" noProof="0"/>
              <a:t>Harmadik szint</a:t>
            </a:r>
          </a:p>
          <a:p>
            <a:pPr lvl="3"/>
            <a:r>
              <a:rPr lang="hu-HU" altLang="hu-HU" noProof="0"/>
              <a:t>Negyedik szint</a:t>
            </a:r>
          </a:p>
          <a:p>
            <a:pPr lvl="4"/>
            <a:r>
              <a:rPr lang="hu-HU" altLang="hu-HU" noProof="0"/>
              <a:t>Ötödik szint</a:t>
            </a:r>
          </a:p>
        </p:txBody>
      </p:sp>
      <p:sp>
        <p:nvSpPr>
          <p:cNvPr id="3078" name="Rectangle 6">
            <a:extLst>
              <a:ext uri="{FF2B5EF4-FFF2-40B4-BE49-F238E27FC236}">
                <a16:creationId xmlns:a16="http://schemas.microsoft.com/office/drawing/2014/main" id="{615CA51C-9C04-4013-991F-0A716D48A52E}"/>
              </a:ext>
            </a:extLst>
          </p:cNvPr>
          <p:cNvSpPr>
            <a:spLocks noGrp="1" noChangeArrowheads="1"/>
          </p:cNvSpPr>
          <p:nvPr>
            <p:ph type="ftr" sz="quarter" idx="4"/>
          </p:nvPr>
        </p:nvSpPr>
        <p:spPr bwMode="auto">
          <a:xfrm>
            <a:off x="0"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hu-HU" altLang="hu-HU"/>
          </a:p>
        </p:txBody>
      </p:sp>
      <p:sp>
        <p:nvSpPr>
          <p:cNvPr id="3079" name="Rectangle 7">
            <a:extLst>
              <a:ext uri="{FF2B5EF4-FFF2-40B4-BE49-F238E27FC236}">
                <a16:creationId xmlns:a16="http://schemas.microsoft.com/office/drawing/2014/main" id="{F0CF2ADF-C09A-4C8F-A3EA-E7DFD7C48969}"/>
              </a:ext>
            </a:extLst>
          </p:cNvPr>
          <p:cNvSpPr>
            <a:spLocks noGrp="1" noChangeArrowheads="1"/>
          </p:cNvSpPr>
          <p:nvPr>
            <p:ph type="sldNum" sz="quarter" idx="5"/>
          </p:nvPr>
        </p:nvSpPr>
        <p:spPr bwMode="auto">
          <a:xfrm>
            <a:off x="4021138"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B0E03E38-2E5D-4335-B74A-6CCD8BF60E32}"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C78F716E-73DE-4D5F-AFF2-3194F89BD74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8200">
                <a:solidFill>
                  <a:schemeClr val="tx1"/>
                </a:solidFill>
                <a:latin typeface="Arial" panose="020B0604020202020204" pitchFamily="34" charset="0"/>
              </a:defRPr>
            </a:lvl1pPr>
            <a:lvl2pPr marL="742950" indent="-285750" defTabSz="990600">
              <a:defRPr sz="8200">
                <a:solidFill>
                  <a:schemeClr val="tx1"/>
                </a:solidFill>
                <a:latin typeface="Arial" panose="020B0604020202020204" pitchFamily="34" charset="0"/>
              </a:defRPr>
            </a:lvl2pPr>
            <a:lvl3pPr marL="1143000" indent="-228600" defTabSz="990600">
              <a:defRPr sz="8200">
                <a:solidFill>
                  <a:schemeClr val="tx1"/>
                </a:solidFill>
                <a:latin typeface="Arial" panose="020B0604020202020204" pitchFamily="34" charset="0"/>
              </a:defRPr>
            </a:lvl3pPr>
            <a:lvl4pPr marL="1600200" indent="-228600" defTabSz="990600">
              <a:defRPr sz="8200">
                <a:solidFill>
                  <a:schemeClr val="tx1"/>
                </a:solidFill>
                <a:latin typeface="Arial" panose="020B0604020202020204" pitchFamily="34" charset="0"/>
              </a:defRPr>
            </a:lvl4pPr>
            <a:lvl5pPr marL="2057400" indent="-228600" defTabSz="990600">
              <a:defRPr sz="8200">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sz="8200">
                <a:solidFill>
                  <a:schemeClr val="tx1"/>
                </a:solidFill>
                <a:latin typeface="Arial" panose="020B0604020202020204" pitchFamily="34" charset="0"/>
              </a:defRPr>
            </a:lvl9pPr>
          </a:lstStyle>
          <a:p>
            <a:fld id="{B8D34BC1-CA40-4161-A777-535B0E08C15C}" type="slidenum">
              <a:rPr lang="hu-HU" altLang="hu-HU" sz="1300" smtClean="0"/>
              <a:pPr/>
              <a:t>1</a:t>
            </a:fld>
            <a:endParaRPr lang="hu-HU" altLang="hu-HU" sz="1300"/>
          </a:p>
        </p:txBody>
      </p:sp>
      <p:sp>
        <p:nvSpPr>
          <p:cNvPr id="4099" name="Rectangle 2">
            <a:extLst>
              <a:ext uri="{FF2B5EF4-FFF2-40B4-BE49-F238E27FC236}">
                <a16:creationId xmlns:a16="http://schemas.microsoft.com/office/drawing/2014/main" id="{909E5948-371A-49D8-8847-8003D7CC3026}"/>
              </a:ext>
            </a:extLst>
          </p:cNvPr>
          <p:cNvSpPr>
            <a:spLocks noRot="1" noChangeArrowheads="1" noTextEdit="1"/>
          </p:cNvSpPr>
          <p:nvPr>
            <p:ph type="sldImg"/>
          </p:nvPr>
        </p:nvSpPr>
        <p:spPr>
          <a:ln/>
        </p:spPr>
      </p:sp>
      <p:sp>
        <p:nvSpPr>
          <p:cNvPr id="4100" name="Rectangle 3">
            <a:extLst>
              <a:ext uri="{FF2B5EF4-FFF2-40B4-BE49-F238E27FC236}">
                <a16:creationId xmlns:a16="http://schemas.microsoft.com/office/drawing/2014/main" id="{F2161564-DA3F-40CD-8534-5AA213ABA6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hu-HU" alt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3784601" y="7005638"/>
            <a:ext cx="22710775" cy="1490345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3784601" y="22483764"/>
            <a:ext cx="22710775" cy="10336212"/>
          </a:xfrm>
        </p:spPr>
        <p:txBody>
          <a:bodyPr/>
          <a:lstStyle>
            <a:lvl1pPr marL="0" indent="0" algn="ctr">
              <a:buNone/>
              <a:defRPr sz="2400"/>
            </a:lvl1pPr>
            <a:lvl2pPr marL="457176" indent="0" algn="ctr">
              <a:buNone/>
              <a:defRPr sz="2000"/>
            </a:lvl2pPr>
            <a:lvl3pPr marL="914352" indent="0" algn="ctr">
              <a:buNone/>
              <a:defRPr sz="1800"/>
            </a:lvl3pPr>
            <a:lvl4pPr marL="1371528" indent="0" algn="ctr">
              <a:buNone/>
              <a:defRPr sz="1600"/>
            </a:lvl4pPr>
            <a:lvl5pPr marL="1828704" indent="0" algn="ctr">
              <a:buNone/>
              <a:defRPr sz="1600"/>
            </a:lvl5pPr>
            <a:lvl6pPr marL="2285880" indent="0" algn="ctr">
              <a:buNone/>
              <a:defRPr sz="1600"/>
            </a:lvl6pPr>
            <a:lvl7pPr marL="2743056" indent="0" algn="ctr">
              <a:buNone/>
              <a:defRPr sz="1600"/>
            </a:lvl7pPr>
            <a:lvl8pPr marL="3200231" indent="0" algn="ctr">
              <a:buNone/>
              <a:defRPr sz="1600"/>
            </a:lvl8pPr>
            <a:lvl9pPr marL="3657408" indent="0" algn="ctr">
              <a:buNone/>
              <a:defRPr sz="1600"/>
            </a:lvl9pPr>
          </a:lstStyle>
          <a:p>
            <a:r>
              <a:rPr lang="hu-HU"/>
              <a:t>Kattintson ide az alcím mintájának szerkesztéséhez</a:t>
            </a:r>
          </a:p>
        </p:txBody>
      </p:sp>
      <p:sp>
        <p:nvSpPr>
          <p:cNvPr id="4" name="Rectangle 4">
            <a:extLst>
              <a:ext uri="{FF2B5EF4-FFF2-40B4-BE49-F238E27FC236}">
                <a16:creationId xmlns:a16="http://schemas.microsoft.com/office/drawing/2014/main" id="{88CF733C-7242-400A-8C4E-6D847790C732}"/>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49C1F26A-3621-4F4D-8938-4F371EEC2E1B}"/>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11612098-8FD0-454F-805E-3F590A5FEF4A}"/>
              </a:ext>
            </a:extLst>
          </p:cNvPr>
          <p:cNvSpPr>
            <a:spLocks noGrp="1" noChangeArrowheads="1"/>
          </p:cNvSpPr>
          <p:nvPr>
            <p:ph type="sldNum" sz="quarter" idx="12"/>
          </p:nvPr>
        </p:nvSpPr>
        <p:spPr>
          <a:ln/>
        </p:spPr>
        <p:txBody>
          <a:bodyPr/>
          <a:lstStyle>
            <a:lvl1pPr>
              <a:defRPr/>
            </a:lvl1pPr>
          </a:lstStyle>
          <a:p>
            <a:pPr>
              <a:defRPr/>
            </a:pPr>
            <a:fld id="{0FCC77FB-1CFF-46EB-B8D9-23BCD4D30E62}" type="slidenum">
              <a:rPr lang="hu-HU" altLang="hu-HU"/>
              <a:pPr>
                <a:defRPr/>
              </a:pPr>
              <a:t>‹#›</a:t>
            </a:fld>
            <a:endParaRPr lang="hu-HU" altLang="hu-HU"/>
          </a:p>
        </p:txBody>
      </p:sp>
    </p:spTree>
    <p:extLst>
      <p:ext uri="{BB962C8B-B14F-4D97-AF65-F5344CB8AC3E}">
        <p14:creationId xmlns:p14="http://schemas.microsoft.com/office/powerpoint/2010/main" val="71582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1EA4DAEE-A574-4D6E-B383-048E8E589B74}"/>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1949817A-8127-473D-89A4-9708A6FE9C1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14B6003F-EFEE-493A-B498-815BC6D77C29}"/>
              </a:ext>
            </a:extLst>
          </p:cNvPr>
          <p:cNvSpPr>
            <a:spLocks noGrp="1" noChangeArrowheads="1"/>
          </p:cNvSpPr>
          <p:nvPr>
            <p:ph type="sldNum" sz="quarter" idx="12"/>
          </p:nvPr>
        </p:nvSpPr>
        <p:spPr>
          <a:ln/>
        </p:spPr>
        <p:txBody>
          <a:bodyPr/>
          <a:lstStyle>
            <a:lvl1pPr>
              <a:defRPr/>
            </a:lvl1pPr>
          </a:lstStyle>
          <a:p>
            <a:pPr>
              <a:defRPr/>
            </a:pPr>
            <a:fld id="{39628B61-E8FB-4DC4-84ED-82D127935CE8}" type="slidenum">
              <a:rPr lang="hu-HU" altLang="hu-HU"/>
              <a:pPr>
                <a:defRPr/>
              </a:pPr>
              <a:t>‹#›</a:t>
            </a:fld>
            <a:endParaRPr lang="hu-HU" altLang="hu-HU"/>
          </a:p>
        </p:txBody>
      </p:sp>
    </p:spTree>
    <p:extLst>
      <p:ext uri="{BB962C8B-B14F-4D97-AF65-F5344CB8AC3E}">
        <p14:creationId xmlns:p14="http://schemas.microsoft.com/office/powerpoint/2010/main" val="258187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21953538" y="1714500"/>
            <a:ext cx="6811962" cy="36525200"/>
          </a:xfrm>
        </p:spPr>
        <p:txBody>
          <a:bodyPr vert="eaVert"/>
          <a:lstStyle/>
          <a:p>
            <a:r>
              <a:rPr lang="hu-HU"/>
              <a:t>Mintacím szerkesztése</a:t>
            </a:r>
          </a:p>
        </p:txBody>
      </p:sp>
      <p:sp>
        <p:nvSpPr>
          <p:cNvPr id="3" name="Függőleges szöveg helye 2"/>
          <p:cNvSpPr>
            <a:spLocks noGrp="1"/>
          </p:cNvSpPr>
          <p:nvPr>
            <p:ph type="body" orient="vert" idx="1"/>
          </p:nvPr>
        </p:nvSpPr>
        <p:spPr>
          <a:xfrm>
            <a:off x="1514475" y="1714500"/>
            <a:ext cx="20286663" cy="36525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54D0D572-1655-4188-A4A2-05F674E8E11E}"/>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D33F3404-9150-4DB3-9E57-EC1FD11F7C33}"/>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4AC6B847-5220-42B9-9513-06DBD28B4144}"/>
              </a:ext>
            </a:extLst>
          </p:cNvPr>
          <p:cNvSpPr>
            <a:spLocks noGrp="1" noChangeArrowheads="1"/>
          </p:cNvSpPr>
          <p:nvPr>
            <p:ph type="sldNum" sz="quarter" idx="12"/>
          </p:nvPr>
        </p:nvSpPr>
        <p:spPr>
          <a:ln/>
        </p:spPr>
        <p:txBody>
          <a:bodyPr/>
          <a:lstStyle>
            <a:lvl1pPr>
              <a:defRPr/>
            </a:lvl1pPr>
          </a:lstStyle>
          <a:p>
            <a:pPr>
              <a:defRPr/>
            </a:pPr>
            <a:fld id="{BE527E28-235C-4130-BF7C-0DFFA0CC861B}" type="slidenum">
              <a:rPr lang="hu-HU" altLang="hu-HU"/>
              <a:pPr>
                <a:defRPr/>
              </a:pPr>
              <a:t>‹#›</a:t>
            </a:fld>
            <a:endParaRPr lang="hu-HU" altLang="hu-HU"/>
          </a:p>
        </p:txBody>
      </p:sp>
    </p:spTree>
    <p:extLst>
      <p:ext uri="{BB962C8B-B14F-4D97-AF65-F5344CB8AC3E}">
        <p14:creationId xmlns:p14="http://schemas.microsoft.com/office/powerpoint/2010/main" val="368978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1514476" y="1714500"/>
            <a:ext cx="27251025" cy="365252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4">
            <a:extLst>
              <a:ext uri="{FF2B5EF4-FFF2-40B4-BE49-F238E27FC236}">
                <a16:creationId xmlns:a16="http://schemas.microsoft.com/office/drawing/2014/main" id="{F7D28E37-C6CB-4F82-BC24-72A8EC2C8085}"/>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a:extLst>
              <a:ext uri="{FF2B5EF4-FFF2-40B4-BE49-F238E27FC236}">
                <a16:creationId xmlns:a16="http://schemas.microsoft.com/office/drawing/2014/main" id="{A811F6EE-3506-4D26-AD1D-806257C910F2}"/>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a:extLst>
              <a:ext uri="{FF2B5EF4-FFF2-40B4-BE49-F238E27FC236}">
                <a16:creationId xmlns:a16="http://schemas.microsoft.com/office/drawing/2014/main" id="{595DF07F-8D75-4D00-9B7F-63702C46FFC8}"/>
              </a:ext>
            </a:extLst>
          </p:cNvPr>
          <p:cNvSpPr>
            <a:spLocks noGrp="1" noChangeArrowheads="1"/>
          </p:cNvSpPr>
          <p:nvPr>
            <p:ph type="sldNum" sz="quarter" idx="12"/>
          </p:nvPr>
        </p:nvSpPr>
        <p:spPr>
          <a:ln/>
        </p:spPr>
        <p:txBody>
          <a:bodyPr/>
          <a:lstStyle>
            <a:lvl1pPr>
              <a:defRPr/>
            </a:lvl1pPr>
          </a:lstStyle>
          <a:p>
            <a:pPr>
              <a:defRPr/>
            </a:pPr>
            <a:fld id="{B34C8EF4-A2C1-4936-BB54-430908A611B6}" type="slidenum">
              <a:rPr lang="hu-HU" altLang="hu-HU"/>
              <a:pPr>
                <a:defRPr/>
              </a:pPr>
              <a:t>‹#›</a:t>
            </a:fld>
            <a:endParaRPr lang="hu-HU" altLang="hu-HU"/>
          </a:p>
        </p:txBody>
      </p:sp>
    </p:spTree>
    <p:extLst>
      <p:ext uri="{BB962C8B-B14F-4D97-AF65-F5344CB8AC3E}">
        <p14:creationId xmlns:p14="http://schemas.microsoft.com/office/powerpoint/2010/main" val="46895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id="{C849FB67-6773-45A6-A1B1-F3A52771A58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9476EB6E-D635-4975-86B9-160CD5CE43DD}"/>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BB4BC186-96D9-408D-A229-97B6B96E5A11}"/>
              </a:ext>
            </a:extLst>
          </p:cNvPr>
          <p:cNvSpPr>
            <a:spLocks noGrp="1" noChangeArrowheads="1"/>
          </p:cNvSpPr>
          <p:nvPr>
            <p:ph type="sldNum" sz="quarter" idx="12"/>
          </p:nvPr>
        </p:nvSpPr>
        <p:spPr>
          <a:ln/>
        </p:spPr>
        <p:txBody>
          <a:bodyPr/>
          <a:lstStyle>
            <a:lvl1pPr>
              <a:defRPr/>
            </a:lvl1pPr>
          </a:lstStyle>
          <a:p>
            <a:pPr>
              <a:defRPr/>
            </a:pPr>
            <a:fld id="{AF3AF038-1B0D-4F88-AE21-F9A4006EBEC9}" type="slidenum">
              <a:rPr lang="hu-HU" altLang="hu-HU"/>
              <a:pPr>
                <a:defRPr/>
              </a:pPr>
              <a:t>‹#›</a:t>
            </a:fld>
            <a:endParaRPr lang="hu-HU" altLang="hu-HU"/>
          </a:p>
        </p:txBody>
      </p:sp>
    </p:spTree>
    <p:extLst>
      <p:ext uri="{BB962C8B-B14F-4D97-AF65-F5344CB8AC3E}">
        <p14:creationId xmlns:p14="http://schemas.microsoft.com/office/powerpoint/2010/main" val="68232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2065338" y="10672764"/>
            <a:ext cx="26117550" cy="1780698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2065338" y="28648026"/>
            <a:ext cx="26117550" cy="9364662"/>
          </a:xfrm>
        </p:spPr>
        <p:txBody>
          <a:bodyPr/>
          <a:lstStyle>
            <a:lvl1pPr marL="0" indent="0">
              <a:buNone/>
              <a:defRPr sz="2400"/>
            </a:lvl1pPr>
            <a:lvl2pPr marL="457176" indent="0">
              <a:buNone/>
              <a:defRPr sz="2000"/>
            </a:lvl2pPr>
            <a:lvl3pPr marL="914352" indent="0">
              <a:buNone/>
              <a:defRPr sz="1800"/>
            </a:lvl3pPr>
            <a:lvl4pPr marL="1371528" indent="0">
              <a:buNone/>
              <a:defRPr sz="1600"/>
            </a:lvl4pPr>
            <a:lvl5pPr marL="1828704" indent="0">
              <a:buNone/>
              <a:defRPr sz="1600"/>
            </a:lvl5pPr>
            <a:lvl6pPr marL="2285880" indent="0">
              <a:buNone/>
              <a:defRPr sz="1600"/>
            </a:lvl6pPr>
            <a:lvl7pPr marL="2743056" indent="0">
              <a:buNone/>
              <a:defRPr sz="1600"/>
            </a:lvl7pPr>
            <a:lvl8pPr marL="3200231" indent="0">
              <a:buNone/>
              <a:defRPr sz="1600"/>
            </a:lvl8pPr>
            <a:lvl9pPr marL="3657408" indent="0">
              <a:buNone/>
              <a:defRPr sz="1600"/>
            </a:lvl9pPr>
          </a:lstStyle>
          <a:p>
            <a:pPr lvl="0"/>
            <a:r>
              <a:rPr lang="hu-HU"/>
              <a:t>Mintaszöveg szerkesztése</a:t>
            </a:r>
          </a:p>
        </p:txBody>
      </p:sp>
      <p:sp>
        <p:nvSpPr>
          <p:cNvPr id="4" name="Rectangle 4">
            <a:extLst>
              <a:ext uri="{FF2B5EF4-FFF2-40B4-BE49-F238E27FC236}">
                <a16:creationId xmlns:a16="http://schemas.microsoft.com/office/drawing/2014/main" id="{7269D90C-57FB-4DF7-8932-8362BFEBB5C1}"/>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5" name="Rectangle 5">
            <a:extLst>
              <a:ext uri="{FF2B5EF4-FFF2-40B4-BE49-F238E27FC236}">
                <a16:creationId xmlns:a16="http://schemas.microsoft.com/office/drawing/2014/main" id="{E2E242C4-21F3-4B90-B78A-B18D3F659C23}"/>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6" name="Rectangle 6">
            <a:extLst>
              <a:ext uri="{FF2B5EF4-FFF2-40B4-BE49-F238E27FC236}">
                <a16:creationId xmlns:a16="http://schemas.microsoft.com/office/drawing/2014/main" id="{9D546F50-94AB-4079-9531-746C948ECDE6}"/>
              </a:ext>
            </a:extLst>
          </p:cNvPr>
          <p:cNvSpPr>
            <a:spLocks noGrp="1" noChangeArrowheads="1"/>
          </p:cNvSpPr>
          <p:nvPr>
            <p:ph type="sldNum" sz="quarter" idx="12"/>
          </p:nvPr>
        </p:nvSpPr>
        <p:spPr>
          <a:ln/>
        </p:spPr>
        <p:txBody>
          <a:bodyPr/>
          <a:lstStyle>
            <a:lvl1pPr>
              <a:defRPr/>
            </a:lvl1pPr>
          </a:lstStyle>
          <a:p>
            <a:pPr>
              <a:defRPr/>
            </a:pPr>
            <a:fld id="{48BDD9BD-60F0-4556-87C3-6BD3F4792E82}" type="slidenum">
              <a:rPr lang="hu-HU" altLang="hu-HU"/>
              <a:pPr>
                <a:defRPr/>
              </a:pPr>
              <a:t>‹#›</a:t>
            </a:fld>
            <a:endParaRPr lang="hu-HU" altLang="hu-HU"/>
          </a:p>
        </p:txBody>
      </p:sp>
    </p:spTree>
    <p:extLst>
      <p:ext uri="{BB962C8B-B14F-4D97-AF65-F5344CB8AC3E}">
        <p14:creationId xmlns:p14="http://schemas.microsoft.com/office/powerpoint/2010/main" val="72650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514475" y="9988550"/>
            <a:ext cx="13549313" cy="282511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15216188" y="9988550"/>
            <a:ext cx="13549312" cy="282511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id="{43F0CC8B-4A66-46E4-8BE1-0D914247F888}"/>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584D23E7-CB19-4CE2-9023-BF7344866F20}"/>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F3728F2A-A0E4-478C-BDAC-193FDFD84DCE}"/>
              </a:ext>
            </a:extLst>
          </p:cNvPr>
          <p:cNvSpPr>
            <a:spLocks noGrp="1" noChangeArrowheads="1"/>
          </p:cNvSpPr>
          <p:nvPr>
            <p:ph type="sldNum" sz="quarter" idx="12"/>
          </p:nvPr>
        </p:nvSpPr>
        <p:spPr>
          <a:ln/>
        </p:spPr>
        <p:txBody>
          <a:bodyPr/>
          <a:lstStyle>
            <a:lvl1pPr>
              <a:defRPr/>
            </a:lvl1pPr>
          </a:lstStyle>
          <a:p>
            <a:pPr>
              <a:defRPr/>
            </a:pPr>
            <a:fld id="{96C083A9-881D-4CD9-806F-C292AF68293C}" type="slidenum">
              <a:rPr lang="hu-HU" altLang="hu-HU"/>
              <a:pPr>
                <a:defRPr/>
              </a:pPr>
              <a:t>‹#›</a:t>
            </a:fld>
            <a:endParaRPr lang="hu-HU" altLang="hu-HU"/>
          </a:p>
        </p:txBody>
      </p:sp>
    </p:spTree>
    <p:extLst>
      <p:ext uri="{BB962C8B-B14F-4D97-AF65-F5344CB8AC3E}">
        <p14:creationId xmlns:p14="http://schemas.microsoft.com/office/powerpoint/2010/main" val="387963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2085976" y="2279650"/>
            <a:ext cx="26115963" cy="8274050"/>
          </a:xfrm>
        </p:spPr>
        <p:txBody>
          <a:bodyPr/>
          <a:lstStyle/>
          <a:p>
            <a:r>
              <a:rPr lang="hu-HU"/>
              <a:t>Mintacím szerkesztése</a:t>
            </a:r>
          </a:p>
        </p:txBody>
      </p:sp>
      <p:sp>
        <p:nvSpPr>
          <p:cNvPr id="3" name="Szöveg helye 2"/>
          <p:cNvSpPr>
            <a:spLocks noGrp="1"/>
          </p:cNvSpPr>
          <p:nvPr>
            <p:ph type="body" idx="1"/>
          </p:nvPr>
        </p:nvSpPr>
        <p:spPr>
          <a:xfrm>
            <a:off x="2085975" y="10493375"/>
            <a:ext cx="12809538" cy="5143500"/>
          </a:xfrm>
        </p:spPr>
        <p:txBody>
          <a:bodyPr anchor="b"/>
          <a:lstStyle>
            <a:lvl1pPr marL="0" indent="0">
              <a:buNone/>
              <a:defRPr sz="2400" b="1"/>
            </a:lvl1pPr>
            <a:lvl2pPr marL="457176" indent="0">
              <a:buNone/>
              <a:defRPr sz="2000" b="1"/>
            </a:lvl2pPr>
            <a:lvl3pPr marL="914352" indent="0">
              <a:buNone/>
              <a:defRPr sz="1800" b="1"/>
            </a:lvl3pPr>
            <a:lvl4pPr marL="1371528" indent="0">
              <a:buNone/>
              <a:defRPr sz="1600" b="1"/>
            </a:lvl4pPr>
            <a:lvl5pPr marL="1828704" indent="0">
              <a:buNone/>
              <a:defRPr sz="1600" b="1"/>
            </a:lvl5pPr>
            <a:lvl6pPr marL="2285880" indent="0">
              <a:buNone/>
              <a:defRPr sz="1600" b="1"/>
            </a:lvl6pPr>
            <a:lvl7pPr marL="2743056" indent="0">
              <a:buNone/>
              <a:defRPr sz="1600" b="1"/>
            </a:lvl7pPr>
            <a:lvl8pPr marL="3200231" indent="0">
              <a:buNone/>
              <a:defRPr sz="1600" b="1"/>
            </a:lvl8pPr>
            <a:lvl9pPr marL="3657408" indent="0">
              <a:buNone/>
              <a:defRPr sz="1600" b="1"/>
            </a:lvl9pPr>
          </a:lstStyle>
          <a:p>
            <a:pPr lvl="0"/>
            <a:r>
              <a:rPr lang="hu-HU"/>
              <a:t>Mintaszöveg szerkesztése</a:t>
            </a:r>
          </a:p>
        </p:txBody>
      </p:sp>
      <p:sp>
        <p:nvSpPr>
          <p:cNvPr id="4" name="Tartalom helye 3"/>
          <p:cNvSpPr>
            <a:spLocks noGrp="1"/>
          </p:cNvSpPr>
          <p:nvPr>
            <p:ph sz="half" idx="2"/>
          </p:nvPr>
        </p:nvSpPr>
        <p:spPr>
          <a:xfrm>
            <a:off x="2085975" y="15636874"/>
            <a:ext cx="12809538" cy="229997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15328900" y="10493375"/>
            <a:ext cx="12873038" cy="5143500"/>
          </a:xfrm>
        </p:spPr>
        <p:txBody>
          <a:bodyPr anchor="b"/>
          <a:lstStyle>
            <a:lvl1pPr marL="0" indent="0">
              <a:buNone/>
              <a:defRPr sz="2400" b="1"/>
            </a:lvl1pPr>
            <a:lvl2pPr marL="457176" indent="0">
              <a:buNone/>
              <a:defRPr sz="2000" b="1"/>
            </a:lvl2pPr>
            <a:lvl3pPr marL="914352" indent="0">
              <a:buNone/>
              <a:defRPr sz="1800" b="1"/>
            </a:lvl3pPr>
            <a:lvl4pPr marL="1371528" indent="0">
              <a:buNone/>
              <a:defRPr sz="1600" b="1"/>
            </a:lvl4pPr>
            <a:lvl5pPr marL="1828704" indent="0">
              <a:buNone/>
              <a:defRPr sz="1600" b="1"/>
            </a:lvl5pPr>
            <a:lvl6pPr marL="2285880" indent="0">
              <a:buNone/>
              <a:defRPr sz="1600" b="1"/>
            </a:lvl6pPr>
            <a:lvl7pPr marL="2743056" indent="0">
              <a:buNone/>
              <a:defRPr sz="1600" b="1"/>
            </a:lvl7pPr>
            <a:lvl8pPr marL="3200231" indent="0">
              <a:buNone/>
              <a:defRPr sz="1600" b="1"/>
            </a:lvl8pPr>
            <a:lvl9pPr marL="3657408" indent="0">
              <a:buNone/>
              <a:defRPr sz="1600" b="1"/>
            </a:lvl9pPr>
          </a:lstStyle>
          <a:p>
            <a:pPr lvl="0"/>
            <a:r>
              <a:rPr lang="hu-HU"/>
              <a:t>Mintaszöveg szerkesztése</a:t>
            </a:r>
          </a:p>
        </p:txBody>
      </p:sp>
      <p:sp>
        <p:nvSpPr>
          <p:cNvPr id="6" name="Tartalom helye 5"/>
          <p:cNvSpPr>
            <a:spLocks noGrp="1"/>
          </p:cNvSpPr>
          <p:nvPr>
            <p:ph sz="quarter" idx="4"/>
          </p:nvPr>
        </p:nvSpPr>
        <p:spPr>
          <a:xfrm>
            <a:off x="15328900" y="15636874"/>
            <a:ext cx="12873038" cy="229997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id="{8B098B05-1CAF-4454-9041-41A35E00A8FC}"/>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8" name="Rectangle 5">
            <a:extLst>
              <a:ext uri="{FF2B5EF4-FFF2-40B4-BE49-F238E27FC236}">
                <a16:creationId xmlns:a16="http://schemas.microsoft.com/office/drawing/2014/main" id="{0F0CBE43-9181-4620-94CF-298F07727998}"/>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9" name="Rectangle 6">
            <a:extLst>
              <a:ext uri="{FF2B5EF4-FFF2-40B4-BE49-F238E27FC236}">
                <a16:creationId xmlns:a16="http://schemas.microsoft.com/office/drawing/2014/main" id="{4B3517EB-9231-4E4A-A8AE-366C95D2DDFA}"/>
              </a:ext>
            </a:extLst>
          </p:cNvPr>
          <p:cNvSpPr>
            <a:spLocks noGrp="1" noChangeArrowheads="1"/>
          </p:cNvSpPr>
          <p:nvPr>
            <p:ph type="sldNum" sz="quarter" idx="12"/>
          </p:nvPr>
        </p:nvSpPr>
        <p:spPr>
          <a:ln/>
        </p:spPr>
        <p:txBody>
          <a:bodyPr/>
          <a:lstStyle>
            <a:lvl1pPr>
              <a:defRPr/>
            </a:lvl1pPr>
          </a:lstStyle>
          <a:p>
            <a:pPr>
              <a:defRPr/>
            </a:pPr>
            <a:fld id="{FFE723B7-135A-404F-904E-AB44C8168E09}" type="slidenum">
              <a:rPr lang="hu-HU" altLang="hu-HU"/>
              <a:pPr>
                <a:defRPr/>
              </a:pPr>
              <a:t>‹#›</a:t>
            </a:fld>
            <a:endParaRPr lang="hu-HU" altLang="hu-HU"/>
          </a:p>
        </p:txBody>
      </p:sp>
    </p:spTree>
    <p:extLst>
      <p:ext uri="{BB962C8B-B14F-4D97-AF65-F5344CB8AC3E}">
        <p14:creationId xmlns:p14="http://schemas.microsoft.com/office/powerpoint/2010/main" val="207285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0B7D972F-7CC7-4A41-A561-C12252C6847F}"/>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4" name="Rectangle 5">
            <a:extLst>
              <a:ext uri="{FF2B5EF4-FFF2-40B4-BE49-F238E27FC236}">
                <a16:creationId xmlns:a16="http://schemas.microsoft.com/office/drawing/2014/main" id="{AAF78C14-3EC4-4CDA-98A0-437B83065DE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5" name="Rectangle 6">
            <a:extLst>
              <a:ext uri="{FF2B5EF4-FFF2-40B4-BE49-F238E27FC236}">
                <a16:creationId xmlns:a16="http://schemas.microsoft.com/office/drawing/2014/main" id="{F3C1742B-9598-42A3-A443-EC185830FF1B}"/>
              </a:ext>
            </a:extLst>
          </p:cNvPr>
          <p:cNvSpPr>
            <a:spLocks noGrp="1" noChangeArrowheads="1"/>
          </p:cNvSpPr>
          <p:nvPr>
            <p:ph type="sldNum" sz="quarter" idx="12"/>
          </p:nvPr>
        </p:nvSpPr>
        <p:spPr>
          <a:ln/>
        </p:spPr>
        <p:txBody>
          <a:bodyPr/>
          <a:lstStyle>
            <a:lvl1pPr>
              <a:defRPr/>
            </a:lvl1pPr>
          </a:lstStyle>
          <a:p>
            <a:pPr>
              <a:defRPr/>
            </a:pPr>
            <a:fld id="{E028B66E-FB8B-40F9-8F65-F57CB3C22B20}" type="slidenum">
              <a:rPr lang="hu-HU" altLang="hu-HU"/>
              <a:pPr>
                <a:defRPr/>
              </a:pPr>
              <a:t>‹#›</a:t>
            </a:fld>
            <a:endParaRPr lang="hu-HU" altLang="hu-HU"/>
          </a:p>
        </p:txBody>
      </p:sp>
    </p:spTree>
    <p:extLst>
      <p:ext uri="{BB962C8B-B14F-4D97-AF65-F5344CB8AC3E}">
        <p14:creationId xmlns:p14="http://schemas.microsoft.com/office/powerpoint/2010/main" val="192584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57A63B-7DDC-4F2D-B0AF-EC749EF41C5D}"/>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3" name="Rectangle 5">
            <a:extLst>
              <a:ext uri="{FF2B5EF4-FFF2-40B4-BE49-F238E27FC236}">
                <a16:creationId xmlns:a16="http://schemas.microsoft.com/office/drawing/2014/main" id="{32D08556-811E-435D-927B-1875C1B00F64}"/>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4" name="Rectangle 6">
            <a:extLst>
              <a:ext uri="{FF2B5EF4-FFF2-40B4-BE49-F238E27FC236}">
                <a16:creationId xmlns:a16="http://schemas.microsoft.com/office/drawing/2014/main" id="{AAEC60E3-2550-4BC9-87AA-0629D0820770}"/>
              </a:ext>
            </a:extLst>
          </p:cNvPr>
          <p:cNvSpPr>
            <a:spLocks noGrp="1" noChangeArrowheads="1"/>
          </p:cNvSpPr>
          <p:nvPr>
            <p:ph type="sldNum" sz="quarter" idx="12"/>
          </p:nvPr>
        </p:nvSpPr>
        <p:spPr>
          <a:ln/>
        </p:spPr>
        <p:txBody>
          <a:bodyPr/>
          <a:lstStyle>
            <a:lvl1pPr>
              <a:defRPr/>
            </a:lvl1pPr>
          </a:lstStyle>
          <a:p>
            <a:pPr>
              <a:defRPr/>
            </a:pPr>
            <a:fld id="{DA7072FD-8CC2-4187-8343-C9495056AAC3}" type="slidenum">
              <a:rPr lang="hu-HU" altLang="hu-HU"/>
              <a:pPr>
                <a:defRPr/>
              </a:pPr>
              <a:t>‹#›</a:t>
            </a:fld>
            <a:endParaRPr lang="hu-HU" altLang="hu-HU"/>
          </a:p>
        </p:txBody>
      </p:sp>
    </p:spTree>
    <p:extLst>
      <p:ext uri="{BB962C8B-B14F-4D97-AF65-F5344CB8AC3E}">
        <p14:creationId xmlns:p14="http://schemas.microsoft.com/office/powerpoint/2010/main" val="389949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085975" y="2854326"/>
            <a:ext cx="9766300" cy="998855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12873038" y="6164263"/>
            <a:ext cx="15328900" cy="30421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2085975" y="12842876"/>
            <a:ext cx="9766300" cy="23791863"/>
          </a:xfrm>
        </p:spPr>
        <p:txBody>
          <a:bodyPr/>
          <a:lstStyle>
            <a:lvl1pPr marL="0" indent="0">
              <a:buNone/>
              <a:defRPr sz="1600"/>
            </a:lvl1pPr>
            <a:lvl2pPr marL="457176" indent="0">
              <a:buNone/>
              <a:defRPr sz="1400"/>
            </a:lvl2pPr>
            <a:lvl3pPr marL="914352" indent="0">
              <a:buNone/>
              <a:defRPr sz="1200"/>
            </a:lvl3pPr>
            <a:lvl4pPr marL="1371528" indent="0">
              <a:buNone/>
              <a:defRPr sz="1000"/>
            </a:lvl4pPr>
            <a:lvl5pPr marL="1828704" indent="0">
              <a:buNone/>
              <a:defRPr sz="1000"/>
            </a:lvl5pPr>
            <a:lvl6pPr marL="2285880" indent="0">
              <a:buNone/>
              <a:defRPr sz="1000"/>
            </a:lvl6pPr>
            <a:lvl7pPr marL="2743056" indent="0">
              <a:buNone/>
              <a:defRPr sz="1000"/>
            </a:lvl7pPr>
            <a:lvl8pPr marL="3200231" indent="0">
              <a:buNone/>
              <a:defRPr sz="1000"/>
            </a:lvl8pPr>
            <a:lvl9pPr marL="3657408"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2308ACB0-E6AB-45B0-A880-17B7B56B787C}"/>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B1F62924-0372-464B-846F-6A23D9B702B5}"/>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F32EC133-4616-4EE5-8B0C-6487D290E7A2}"/>
              </a:ext>
            </a:extLst>
          </p:cNvPr>
          <p:cNvSpPr>
            <a:spLocks noGrp="1" noChangeArrowheads="1"/>
          </p:cNvSpPr>
          <p:nvPr>
            <p:ph type="sldNum" sz="quarter" idx="12"/>
          </p:nvPr>
        </p:nvSpPr>
        <p:spPr>
          <a:ln/>
        </p:spPr>
        <p:txBody>
          <a:bodyPr/>
          <a:lstStyle>
            <a:lvl1pPr>
              <a:defRPr/>
            </a:lvl1pPr>
          </a:lstStyle>
          <a:p>
            <a:pPr>
              <a:defRPr/>
            </a:pPr>
            <a:fld id="{DBDC5EDF-89AA-4D05-9835-2E201A10B937}" type="slidenum">
              <a:rPr lang="hu-HU" altLang="hu-HU"/>
              <a:pPr>
                <a:defRPr/>
              </a:pPr>
              <a:t>‹#›</a:t>
            </a:fld>
            <a:endParaRPr lang="hu-HU" altLang="hu-HU"/>
          </a:p>
        </p:txBody>
      </p:sp>
    </p:spTree>
    <p:extLst>
      <p:ext uri="{BB962C8B-B14F-4D97-AF65-F5344CB8AC3E}">
        <p14:creationId xmlns:p14="http://schemas.microsoft.com/office/powerpoint/2010/main" val="288062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085975" y="2854326"/>
            <a:ext cx="9766300" cy="998855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12873038" y="6164263"/>
            <a:ext cx="15328900" cy="30421262"/>
          </a:xfrm>
        </p:spPr>
        <p:txBody>
          <a:bodyPr/>
          <a:lstStyle>
            <a:lvl1pPr marL="0" indent="0">
              <a:buNone/>
              <a:defRPr sz="3200"/>
            </a:lvl1pPr>
            <a:lvl2pPr marL="457176" indent="0">
              <a:buNone/>
              <a:defRPr sz="2800"/>
            </a:lvl2pPr>
            <a:lvl3pPr marL="914352" indent="0">
              <a:buNone/>
              <a:defRPr sz="2400"/>
            </a:lvl3pPr>
            <a:lvl4pPr marL="1371528" indent="0">
              <a:buNone/>
              <a:defRPr sz="2000"/>
            </a:lvl4pPr>
            <a:lvl5pPr marL="1828704" indent="0">
              <a:buNone/>
              <a:defRPr sz="2000"/>
            </a:lvl5pPr>
            <a:lvl6pPr marL="2285880" indent="0">
              <a:buNone/>
              <a:defRPr sz="2000"/>
            </a:lvl6pPr>
            <a:lvl7pPr marL="2743056" indent="0">
              <a:buNone/>
              <a:defRPr sz="2000"/>
            </a:lvl7pPr>
            <a:lvl8pPr marL="3200231" indent="0">
              <a:buNone/>
              <a:defRPr sz="2000"/>
            </a:lvl8pPr>
            <a:lvl9pPr marL="3657408" indent="0">
              <a:buNone/>
              <a:defRPr sz="2000"/>
            </a:lvl9pPr>
          </a:lstStyle>
          <a:p>
            <a:pPr lvl="0"/>
            <a:endParaRPr lang="hu-HU" noProof="0"/>
          </a:p>
        </p:txBody>
      </p:sp>
      <p:sp>
        <p:nvSpPr>
          <p:cNvPr id="4" name="Szöveg helye 3"/>
          <p:cNvSpPr>
            <a:spLocks noGrp="1"/>
          </p:cNvSpPr>
          <p:nvPr>
            <p:ph type="body" sz="half" idx="2"/>
          </p:nvPr>
        </p:nvSpPr>
        <p:spPr>
          <a:xfrm>
            <a:off x="2085975" y="12842876"/>
            <a:ext cx="9766300" cy="23791863"/>
          </a:xfrm>
        </p:spPr>
        <p:txBody>
          <a:bodyPr/>
          <a:lstStyle>
            <a:lvl1pPr marL="0" indent="0">
              <a:buNone/>
              <a:defRPr sz="1600"/>
            </a:lvl1pPr>
            <a:lvl2pPr marL="457176" indent="0">
              <a:buNone/>
              <a:defRPr sz="1400"/>
            </a:lvl2pPr>
            <a:lvl3pPr marL="914352" indent="0">
              <a:buNone/>
              <a:defRPr sz="1200"/>
            </a:lvl3pPr>
            <a:lvl4pPr marL="1371528" indent="0">
              <a:buNone/>
              <a:defRPr sz="1000"/>
            </a:lvl4pPr>
            <a:lvl5pPr marL="1828704" indent="0">
              <a:buNone/>
              <a:defRPr sz="1000"/>
            </a:lvl5pPr>
            <a:lvl6pPr marL="2285880" indent="0">
              <a:buNone/>
              <a:defRPr sz="1000"/>
            </a:lvl6pPr>
            <a:lvl7pPr marL="2743056" indent="0">
              <a:buNone/>
              <a:defRPr sz="1000"/>
            </a:lvl7pPr>
            <a:lvl8pPr marL="3200231" indent="0">
              <a:buNone/>
              <a:defRPr sz="1000"/>
            </a:lvl8pPr>
            <a:lvl9pPr marL="3657408" indent="0">
              <a:buNone/>
              <a:defRPr sz="1000"/>
            </a:lvl9pPr>
          </a:lstStyle>
          <a:p>
            <a:pPr lvl="0"/>
            <a:r>
              <a:rPr lang="hu-HU"/>
              <a:t>Mintaszöveg szerkesztése</a:t>
            </a:r>
          </a:p>
        </p:txBody>
      </p:sp>
      <p:sp>
        <p:nvSpPr>
          <p:cNvPr id="5" name="Rectangle 4">
            <a:extLst>
              <a:ext uri="{FF2B5EF4-FFF2-40B4-BE49-F238E27FC236}">
                <a16:creationId xmlns:a16="http://schemas.microsoft.com/office/drawing/2014/main" id="{6D0AA6F8-96B2-4628-80F4-D625122E062B}"/>
              </a:ext>
            </a:extLst>
          </p:cNvPr>
          <p:cNvSpPr>
            <a:spLocks noGrp="1" noChangeArrowheads="1"/>
          </p:cNvSpPr>
          <p:nvPr>
            <p:ph type="dt" sz="half" idx="10"/>
          </p:nvPr>
        </p:nvSpPr>
        <p:spPr>
          <a:ln/>
        </p:spPr>
        <p:txBody>
          <a:bodyPr/>
          <a:lstStyle>
            <a:lvl1pPr>
              <a:defRPr/>
            </a:lvl1pPr>
          </a:lstStyle>
          <a:p>
            <a:pPr>
              <a:defRPr/>
            </a:pPr>
            <a:endParaRPr lang="hu-HU" altLang="hu-HU"/>
          </a:p>
        </p:txBody>
      </p:sp>
      <p:sp>
        <p:nvSpPr>
          <p:cNvPr id="6" name="Rectangle 5">
            <a:extLst>
              <a:ext uri="{FF2B5EF4-FFF2-40B4-BE49-F238E27FC236}">
                <a16:creationId xmlns:a16="http://schemas.microsoft.com/office/drawing/2014/main" id="{BB573456-D303-4F5E-B608-292D2C06DB3E}"/>
              </a:ext>
            </a:extLst>
          </p:cNvPr>
          <p:cNvSpPr>
            <a:spLocks noGrp="1" noChangeArrowheads="1"/>
          </p:cNvSpPr>
          <p:nvPr>
            <p:ph type="ftr" sz="quarter" idx="11"/>
          </p:nvPr>
        </p:nvSpPr>
        <p:spPr>
          <a:ln/>
        </p:spPr>
        <p:txBody>
          <a:bodyPr/>
          <a:lstStyle>
            <a:lvl1pPr>
              <a:defRPr/>
            </a:lvl1pPr>
          </a:lstStyle>
          <a:p>
            <a:pPr>
              <a:defRPr/>
            </a:pPr>
            <a:endParaRPr lang="hu-HU" altLang="hu-HU"/>
          </a:p>
        </p:txBody>
      </p:sp>
      <p:sp>
        <p:nvSpPr>
          <p:cNvPr id="7" name="Rectangle 6">
            <a:extLst>
              <a:ext uri="{FF2B5EF4-FFF2-40B4-BE49-F238E27FC236}">
                <a16:creationId xmlns:a16="http://schemas.microsoft.com/office/drawing/2014/main" id="{25A5A013-9446-4DB8-B5D4-377954C400A1}"/>
              </a:ext>
            </a:extLst>
          </p:cNvPr>
          <p:cNvSpPr>
            <a:spLocks noGrp="1" noChangeArrowheads="1"/>
          </p:cNvSpPr>
          <p:nvPr>
            <p:ph type="sldNum" sz="quarter" idx="12"/>
          </p:nvPr>
        </p:nvSpPr>
        <p:spPr>
          <a:ln/>
        </p:spPr>
        <p:txBody>
          <a:bodyPr/>
          <a:lstStyle>
            <a:lvl1pPr>
              <a:defRPr/>
            </a:lvl1pPr>
          </a:lstStyle>
          <a:p>
            <a:pPr>
              <a:defRPr/>
            </a:pPr>
            <a:fld id="{66A90D2A-AD48-48C0-8838-7C83854F7A66}" type="slidenum">
              <a:rPr lang="hu-HU" altLang="hu-HU"/>
              <a:pPr>
                <a:defRPr/>
              </a:pPr>
              <a:t>‹#›</a:t>
            </a:fld>
            <a:endParaRPr lang="hu-HU" altLang="hu-HU"/>
          </a:p>
        </p:txBody>
      </p:sp>
    </p:spTree>
    <p:extLst>
      <p:ext uri="{BB962C8B-B14F-4D97-AF65-F5344CB8AC3E}">
        <p14:creationId xmlns:p14="http://schemas.microsoft.com/office/powerpoint/2010/main" val="192343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E53C392-550D-4759-983F-AFC74755FBC3}"/>
              </a:ext>
            </a:extLst>
          </p:cNvPr>
          <p:cNvSpPr>
            <a:spLocks noGrp="1" noChangeArrowheads="1"/>
          </p:cNvSpPr>
          <p:nvPr>
            <p:ph type="title"/>
          </p:nvPr>
        </p:nvSpPr>
        <p:spPr bwMode="auto">
          <a:xfrm>
            <a:off x="1514475" y="1714500"/>
            <a:ext cx="27251025" cy="71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ctr" anchorCtr="0" compatLnSpc="1">
            <a:prstTxWarp prst="textNoShape">
              <a:avLst/>
            </a:prstTxWarp>
          </a:bodyPr>
          <a:lstStyle/>
          <a:p>
            <a:pPr lvl="0"/>
            <a:r>
              <a:rPr lang="hu-HU" altLang="hu-HU"/>
              <a:t>Mintacím szerkesztése</a:t>
            </a:r>
          </a:p>
        </p:txBody>
      </p:sp>
      <p:sp>
        <p:nvSpPr>
          <p:cNvPr id="1027" name="Rectangle 3">
            <a:extLst>
              <a:ext uri="{FF2B5EF4-FFF2-40B4-BE49-F238E27FC236}">
                <a16:creationId xmlns:a16="http://schemas.microsoft.com/office/drawing/2014/main" id="{F8017667-CB07-47B5-8DCF-E629D92FDFC0}"/>
              </a:ext>
            </a:extLst>
          </p:cNvPr>
          <p:cNvSpPr>
            <a:spLocks noGrp="1" noChangeArrowheads="1"/>
          </p:cNvSpPr>
          <p:nvPr>
            <p:ph type="body" idx="1"/>
          </p:nvPr>
        </p:nvSpPr>
        <p:spPr bwMode="auto">
          <a:xfrm>
            <a:off x="1514475" y="9988550"/>
            <a:ext cx="27251025" cy="282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43" tIns="208822" rIns="417643" bIns="208822"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id="{8B9F6882-9EF3-4D77-B9E0-C05A2EF36BC6}"/>
              </a:ext>
            </a:extLst>
          </p:cNvPr>
          <p:cNvSpPr>
            <a:spLocks noGrp="1" noChangeArrowheads="1"/>
          </p:cNvSpPr>
          <p:nvPr>
            <p:ph type="dt" sz="half" idx="2"/>
          </p:nvPr>
        </p:nvSpPr>
        <p:spPr bwMode="auto">
          <a:xfrm>
            <a:off x="1514475" y="38984238"/>
            <a:ext cx="7064375" cy="2971800"/>
          </a:xfrm>
          <a:prstGeom prst="rect">
            <a:avLst/>
          </a:prstGeom>
          <a:noFill/>
          <a:ln>
            <a:noFill/>
          </a:ln>
          <a:effectLst/>
        </p:spPr>
        <p:txBody>
          <a:bodyPr vert="horz" wrap="square" lIns="417643" tIns="208822" rIns="417643" bIns="208822" numCol="1" anchor="t" anchorCtr="0" compatLnSpc="1">
            <a:prstTxWarp prst="textNoShape">
              <a:avLst/>
            </a:prstTxWarp>
          </a:bodyPr>
          <a:lstStyle>
            <a:lvl1pPr defTabSz="4176493" eaLnBrk="1" hangingPunct="1">
              <a:defRPr sz="6400"/>
            </a:lvl1pPr>
          </a:lstStyle>
          <a:p>
            <a:pPr>
              <a:defRPr/>
            </a:pPr>
            <a:endParaRPr lang="hu-HU" altLang="hu-HU"/>
          </a:p>
        </p:txBody>
      </p:sp>
      <p:sp>
        <p:nvSpPr>
          <p:cNvPr id="1029" name="Rectangle 5">
            <a:extLst>
              <a:ext uri="{FF2B5EF4-FFF2-40B4-BE49-F238E27FC236}">
                <a16:creationId xmlns:a16="http://schemas.microsoft.com/office/drawing/2014/main" id="{0CA84625-C4C2-4784-9940-90BD37303C94}"/>
              </a:ext>
            </a:extLst>
          </p:cNvPr>
          <p:cNvSpPr>
            <a:spLocks noGrp="1" noChangeArrowheads="1"/>
          </p:cNvSpPr>
          <p:nvPr>
            <p:ph type="ftr" sz="quarter" idx="3"/>
          </p:nvPr>
        </p:nvSpPr>
        <p:spPr bwMode="auto">
          <a:xfrm>
            <a:off x="10345738" y="38984238"/>
            <a:ext cx="9588500" cy="2971800"/>
          </a:xfrm>
          <a:prstGeom prst="rect">
            <a:avLst/>
          </a:prstGeom>
          <a:noFill/>
          <a:ln>
            <a:noFill/>
          </a:ln>
          <a:effectLst/>
        </p:spPr>
        <p:txBody>
          <a:bodyPr vert="horz" wrap="square" lIns="417643" tIns="208822" rIns="417643" bIns="208822" numCol="1" anchor="t" anchorCtr="0" compatLnSpc="1">
            <a:prstTxWarp prst="textNoShape">
              <a:avLst/>
            </a:prstTxWarp>
          </a:bodyPr>
          <a:lstStyle>
            <a:lvl1pPr algn="ctr" defTabSz="4176493" eaLnBrk="1" hangingPunct="1">
              <a:defRPr sz="6400"/>
            </a:lvl1pPr>
          </a:lstStyle>
          <a:p>
            <a:pPr>
              <a:defRPr/>
            </a:pPr>
            <a:endParaRPr lang="hu-HU" altLang="hu-HU"/>
          </a:p>
        </p:txBody>
      </p:sp>
      <p:sp>
        <p:nvSpPr>
          <p:cNvPr id="1030" name="Rectangle 6">
            <a:extLst>
              <a:ext uri="{FF2B5EF4-FFF2-40B4-BE49-F238E27FC236}">
                <a16:creationId xmlns:a16="http://schemas.microsoft.com/office/drawing/2014/main" id="{F3575446-B577-41C6-9242-12824D9B640C}"/>
              </a:ext>
            </a:extLst>
          </p:cNvPr>
          <p:cNvSpPr>
            <a:spLocks noGrp="1" noChangeArrowheads="1"/>
          </p:cNvSpPr>
          <p:nvPr>
            <p:ph type="sldNum" sz="quarter" idx="4"/>
          </p:nvPr>
        </p:nvSpPr>
        <p:spPr bwMode="auto">
          <a:xfrm>
            <a:off x="21701125" y="38984238"/>
            <a:ext cx="7064375" cy="2971800"/>
          </a:xfrm>
          <a:prstGeom prst="rect">
            <a:avLst/>
          </a:prstGeom>
          <a:noFill/>
          <a:ln>
            <a:noFill/>
          </a:ln>
          <a:effectLst/>
        </p:spPr>
        <p:txBody>
          <a:bodyPr vert="horz" wrap="square" lIns="417643" tIns="208822" rIns="417643" bIns="208822" numCol="1" anchor="t" anchorCtr="0" compatLnSpc="1">
            <a:prstTxWarp prst="textNoShape">
              <a:avLst/>
            </a:prstTxWarp>
          </a:bodyPr>
          <a:lstStyle>
            <a:lvl1pPr algn="r" defTabSz="4176493" eaLnBrk="1" hangingPunct="1">
              <a:defRPr sz="6400"/>
            </a:lvl1pPr>
          </a:lstStyle>
          <a:p>
            <a:pPr>
              <a:defRPr/>
            </a:pPr>
            <a:fld id="{96EA7091-69D2-42DD-8F08-7C61DF9CB2D0}"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175125" rtl="0" eaLnBrk="0" fontAlgn="base" hangingPunct="0">
        <a:spcBef>
          <a:spcPct val="0"/>
        </a:spcBef>
        <a:spcAft>
          <a:spcPct val="0"/>
        </a:spcAft>
        <a:defRPr sz="20000" kern="1200">
          <a:solidFill>
            <a:schemeClr val="tx2"/>
          </a:solidFill>
          <a:latin typeface="+mj-lt"/>
          <a:ea typeface="+mj-ea"/>
          <a:cs typeface="+mj-cs"/>
        </a:defRPr>
      </a:lvl1pPr>
      <a:lvl2pPr algn="ctr" defTabSz="4175125" rtl="0" eaLnBrk="0" fontAlgn="base" hangingPunct="0">
        <a:spcBef>
          <a:spcPct val="0"/>
        </a:spcBef>
        <a:spcAft>
          <a:spcPct val="0"/>
        </a:spcAft>
        <a:defRPr sz="20000">
          <a:solidFill>
            <a:schemeClr val="tx2"/>
          </a:solidFill>
          <a:latin typeface="Arial" panose="020B0604020202020204" pitchFamily="34" charset="0"/>
        </a:defRPr>
      </a:lvl2pPr>
      <a:lvl3pPr algn="ctr" defTabSz="4175125" rtl="0" eaLnBrk="0" fontAlgn="base" hangingPunct="0">
        <a:spcBef>
          <a:spcPct val="0"/>
        </a:spcBef>
        <a:spcAft>
          <a:spcPct val="0"/>
        </a:spcAft>
        <a:defRPr sz="20000">
          <a:solidFill>
            <a:schemeClr val="tx2"/>
          </a:solidFill>
          <a:latin typeface="Arial" panose="020B0604020202020204" pitchFamily="34" charset="0"/>
        </a:defRPr>
      </a:lvl3pPr>
      <a:lvl4pPr algn="ctr" defTabSz="4175125" rtl="0" eaLnBrk="0" fontAlgn="base" hangingPunct="0">
        <a:spcBef>
          <a:spcPct val="0"/>
        </a:spcBef>
        <a:spcAft>
          <a:spcPct val="0"/>
        </a:spcAft>
        <a:defRPr sz="20000">
          <a:solidFill>
            <a:schemeClr val="tx2"/>
          </a:solidFill>
          <a:latin typeface="Arial" panose="020B0604020202020204" pitchFamily="34" charset="0"/>
        </a:defRPr>
      </a:lvl4pPr>
      <a:lvl5pPr algn="ctr" defTabSz="4175125" rtl="0" eaLnBrk="0" fontAlgn="base" hangingPunct="0">
        <a:spcBef>
          <a:spcPct val="0"/>
        </a:spcBef>
        <a:spcAft>
          <a:spcPct val="0"/>
        </a:spcAft>
        <a:defRPr sz="20000">
          <a:solidFill>
            <a:schemeClr val="tx2"/>
          </a:solidFill>
          <a:latin typeface="Arial" panose="020B0604020202020204" pitchFamily="34" charset="0"/>
        </a:defRPr>
      </a:lvl5pPr>
      <a:lvl6pPr marL="457176" algn="ctr" defTabSz="4176493" rtl="0" fontAlgn="base">
        <a:spcBef>
          <a:spcPct val="0"/>
        </a:spcBef>
        <a:spcAft>
          <a:spcPct val="0"/>
        </a:spcAft>
        <a:defRPr sz="20099">
          <a:solidFill>
            <a:schemeClr val="tx2"/>
          </a:solidFill>
          <a:latin typeface="Arial" panose="020B0604020202020204" pitchFamily="34" charset="0"/>
        </a:defRPr>
      </a:lvl6pPr>
      <a:lvl7pPr marL="914352" algn="ctr" defTabSz="4176493" rtl="0" fontAlgn="base">
        <a:spcBef>
          <a:spcPct val="0"/>
        </a:spcBef>
        <a:spcAft>
          <a:spcPct val="0"/>
        </a:spcAft>
        <a:defRPr sz="20099">
          <a:solidFill>
            <a:schemeClr val="tx2"/>
          </a:solidFill>
          <a:latin typeface="Arial" panose="020B0604020202020204" pitchFamily="34" charset="0"/>
        </a:defRPr>
      </a:lvl7pPr>
      <a:lvl8pPr marL="1371528" algn="ctr" defTabSz="4176493" rtl="0" fontAlgn="base">
        <a:spcBef>
          <a:spcPct val="0"/>
        </a:spcBef>
        <a:spcAft>
          <a:spcPct val="0"/>
        </a:spcAft>
        <a:defRPr sz="20099">
          <a:solidFill>
            <a:schemeClr val="tx2"/>
          </a:solidFill>
          <a:latin typeface="Arial" panose="020B0604020202020204" pitchFamily="34" charset="0"/>
        </a:defRPr>
      </a:lvl8pPr>
      <a:lvl9pPr marL="1828704" algn="ctr" defTabSz="4176493" rtl="0" fontAlgn="base">
        <a:spcBef>
          <a:spcPct val="0"/>
        </a:spcBef>
        <a:spcAft>
          <a:spcPct val="0"/>
        </a:spcAft>
        <a:defRPr sz="20099">
          <a:solidFill>
            <a:schemeClr val="tx2"/>
          </a:solidFill>
          <a:latin typeface="Arial" panose="020B0604020202020204" pitchFamily="34" charset="0"/>
        </a:defRPr>
      </a:lvl9pPr>
    </p:titleStyle>
    <p:bodyStyle>
      <a:lvl1pPr marL="1565275" indent="-1565275" algn="l" defTabSz="4175125" rtl="0" eaLnBrk="0" fontAlgn="base" hangingPunct="0">
        <a:spcBef>
          <a:spcPct val="20000"/>
        </a:spcBef>
        <a:spcAft>
          <a:spcPct val="0"/>
        </a:spcAft>
        <a:buChar char="•"/>
        <a:defRPr sz="14500" kern="1200">
          <a:solidFill>
            <a:schemeClr val="tx1"/>
          </a:solidFill>
          <a:latin typeface="+mn-lt"/>
          <a:ea typeface="+mn-ea"/>
          <a:cs typeface="+mn-cs"/>
        </a:defRPr>
      </a:lvl1pPr>
      <a:lvl2pPr marL="3392488" indent="-1304925" algn="l" defTabSz="4175125" rtl="0" eaLnBrk="0" fontAlgn="base" hangingPunct="0">
        <a:spcBef>
          <a:spcPct val="20000"/>
        </a:spcBef>
        <a:spcAft>
          <a:spcPct val="0"/>
        </a:spcAft>
        <a:buChar char="–"/>
        <a:defRPr sz="12700" kern="1200">
          <a:solidFill>
            <a:schemeClr val="tx1"/>
          </a:solidFill>
          <a:latin typeface="+mn-lt"/>
          <a:ea typeface="+mn-ea"/>
          <a:cs typeface="+mn-cs"/>
        </a:defRPr>
      </a:lvl2pPr>
      <a:lvl3pPr marL="5219700" indent="-1042988" algn="l" defTabSz="4175125" rtl="0" eaLnBrk="0" fontAlgn="base" hangingPunct="0">
        <a:spcBef>
          <a:spcPct val="20000"/>
        </a:spcBef>
        <a:spcAft>
          <a:spcPct val="0"/>
        </a:spcAft>
        <a:buChar char="•"/>
        <a:defRPr sz="10900" kern="1200">
          <a:solidFill>
            <a:schemeClr val="tx1"/>
          </a:solidFill>
          <a:latin typeface="+mn-lt"/>
          <a:ea typeface="+mn-ea"/>
          <a:cs typeface="+mn-cs"/>
        </a:defRPr>
      </a:lvl3pPr>
      <a:lvl4pPr marL="7307263" indent="-1042988" algn="l" defTabSz="4175125" rtl="0" eaLnBrk="0" fontAlgn="base" hangingPunct="0">
        <a:spcBef>
          <a:spcPct val="20000"/>
        </a:spcBef>
        <a:spcAft>
          <a:spcPct val="0"/>
        </a:spcAft>
        <a:buChar char="–"/>
        <a:defRPr sz="9100" kern="1200">
          <a:solidFill>
            <a:schemeClr val="tx1"/>
          </a:solidFill>
          <a:latin typeface="+mn-lt"/>
          <a:ea typeface="+mn-ea"/>
          <a:cs typeface="+mn-cs"/>
        </a:defRPr>
      </a:lvl4pPr>
      <a:lvl5pPr marL="9394825" indent="-1041400" algn="l" defTabSz="4175125" rtl="0" eaLnBrk="0" fontAlgn="base" hangingPunct="0">
        <a:spcBef>
          <a:spcPct val="20000"/>
        </a:spcBef>
        <a:spcAft>
          <a:spcPct val="0"/>
        </a:spcAft>
        <a:buChar char="»"/>
        <a:defRPr sz="9100" kern="1200">
          <a:solidFill>
            <a:schemeClr val="tx1"/>
          </a:solidFill>
          <a:latin typeface="+mn-lt"/>
          <a:ea typeface="+mn-ea"/>
          <a:cs typeface="+mn-cs"/>
        </a:defRPr>
      </a:lvl5pPr>
      <a:lvl6pPr marL="2514468"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4"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0"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96"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4" algn="l" defTabSz="914352" rtl="0" eaLnBrk="1" latinLnBrk="0" hangingPunct="1">
        <a:defRPr sz="1800" kern="1200">
          <a:solidFill>
            <a:schemeClr val="tx1"/>
          </a:solidFill>
          <a:latin typeface="+mn-lt"/>
          <a:ea typeface="+mn-ea"/>
          <a:cs typeface="+mn-cs"/>
        </a:defRPr>
      </a:lvl5pPr>
      <a:lvl6pPr marL="2285880" algn="l" defTabSz="914352" rtl="0" eaLnBrk="1" latinLnBrk="0" hangingPunct="1">
        <a:defRPr sz="1800" kern="1200">
          <a:solidFill>
            <a:schemeClr val="tx1"/>
          </a:solidFill>
          <a:latin typeface="+mn-lt"/>
          <a:ea typeface="+mn-ea"/>
          <a:cs typeface="+mn-cs"/>
        </a:defRPr>
      </a:lvl6pPr>
      <a:lvl7pPr marL="2743056"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8" algn="l" defTabSz="91435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image" Target="../media/image2.wmf"/><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oleObject" Target="../embeddings/oleObject2.bin"/><Relationship Id="rId11" Type="http://schemas.openxmlformats.org/officeDocument/2006/relationships/image" Target="../media/image6.jpeg"/><Relationship Id="rId5" Type="http://schemas.openxmlformats.org/officeDocument/2006/relationships/hyperlink" Target="mailto:kovacs.tunde@bgk.uni-obuda.hu" TargetMode="External"/><Relationship Id="rId10" Type="http://schemas.openxmlformats.org/officeDocument/2006/relationships/image" Target="../media/image5.jpeg"/><Relationship Id="rId4" Type="http://schemas.openxmlformats.org/officeDocument/2006/relationships/image" Target="../media/image1.wmf"/><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216A9354-2A24-4AD0-B134-9D1DA89D6284}"/>
              </a:ext>
            </a:extLst>
          </p:cNvPr>
          <p:cNvSpPr/>
          <p:nvPr/>
        </p:nvSpPr>
        <p:spPr bwMode="auto">
          <a:xfrm>
            <a:off x="0" y="1"/>
            <a:ext cx="30279975" cy="4749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6713" rtl="0" eaLnBrk="1" fontAlgn="base" latinLnBrk="0" hangingPunct="1">
              <a:lnSpc>
                <a:spcPct val="100000"/>
              </a:lnSpc>
              <a:spcBef>
                <a:spcPct val="0"/>
              </a:spcBef>
              <a:spcAft>
                <a:spcPct val="0"/>
              </a:spcAft>
              <a:buClrTx/>
              <a:buSzTx/>
              <a:buFontTx/>
              <a:buNone/>
              <a:tabLst/>
            </a:pPr>
            <a:endParaRPr kumimoji="0" lang="hu-HU" sz="8200" b="0" i="0" u="none" strike="noStrike" cap="none" normalizeH="0" baseline="0" dirty="0">
              <a:ln>
                <a:noFill/>
              </a:ln>
              <a:solidFill>
                <a:schemeClr val="tx1"/>
              </a:solidFill>
              <a:effectLst/>
              <a:latin typeface="Arial" panose="020B0604020202020204" pitchFamily="34" charset="0"/>
            </a:endParaRPr>
          </a:p>
        </p:txBody>
      </p:sp>
      <p:graphicFrame>
        <p:nvGraphicFramePr>
          <p:cNvPr id="3074" name="Object 15">
            <a:extLst>
              <a:ext uri="{FF2B5EF4-FFF2-40B4-BE49-F238E27FC236}">
                <a16:creationId xmlns:a16="http://schemas.microsoft.com/office/drawing/2014/main" id="{00F7116E-88CA-4887-ACF8-D976C837F39F}"/>
              </a:ext>
            </a:extLst>
          </p:cNvPr>
          <p:cNvGraphicFramePr>
            <a:graphicFrameLocks noChangeAspect="1"/>
          </p:cNvGraphicFramePr>
          <p:nvPr>
            <p:ph/>
          </p:nvPr>
        </p:nvGraphicFramePr>
        <p:xfrm>
          <a:off x="5273675" y="28474988"/>
          <a:ext cx="4608513" cy="1363662"/>
        </p:xfrm>
        <a:graphic>
          <a:graphicData uri="http://schemas.openxmlformats.org/presentationml/2006/ole">
            <mc:AlternateContent xmlns:mc="http://schemas.openxmlformats.org/markup-compatibility/2006">
              <mc:Choice xmlns:v="urn:schemas-microsoft-com:vml" Requires="v">
                <p:oleObj name="Egyenlet" r:id="rId3" imgW="1460500" imgH="457200" progId="Equation.3">
                  <p:embed/>
                </p:oleObj>
              </mc:Choice>
              <mc:Fallback>
                <p:oleObj name="Egyenlet" r:id="rId3" imgW="1460500" imgH="457200" progId="Equation.3">
                  <p:embed/>
                  <p:pic>
                    <p:nvPicPr>
                      <p:cNvPr id="3074" name="Object 15">
                        <a:extLst>
                          <a:ext uri="{FF2B5EF4-FFF2-40B4-BE49-F238E27FC236}">
                            <a16:creationId xmlns:a16="http://schemas.microsoft.com/office/drawing/2014/main" id="{00F7116E-88CA-4887-ACF8-D976C837F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3675" y="28474988"/>
                        <a:ext cx="4608513" cy="1363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5" name="Rectangle 2">
            <a:extLst>
              <a:ext uri="{FF2B5EF4-FFF2-40B4-BE49-F238E27FC236}">
                <a16:creationId xmlns:a16="http://schemas.microsoft.com/office/drawing/2014/main" id="{5C98FEA0-B27D-44D3-8A06-8D4474375BC1}"/>
              </a:ext>
            </a:extLst>
          </p:cNvPr>
          <p:cNvSpPr>
            <a:spLocks noGrp="1" noChangeArrowheads="1"/>
          </p:cNvSpPr>
          <p:nvPr>
            <p:ph type="ctrTitle" idx="4294967295"/>
          </p:nvPr>
        </p:nvSpPr>
        <p:spPr>
          <a:xfrm>
            <a:off x="0" y="5230813"/>
            <a:ext cx="29757688" cy="35909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hu-HU" altLang="hu-HU" sz="7200" b="1" dirty="0"/>
              <a:t>     TITLE of </a:t>
            </a:r>
            <a:r>
              <a:rPr lang="hu-HU" altLang="hu-HU" sz="7200" b="1" dirty="0" err="1"/>
              <a:t>the</a:t>
            </a:r>
            <a:r>
              <a:rPr lang="hu-HU" altLang="hu-HU" sz="7200" b="1" dirty="0"/>
              <a:t> </a:t>
            </a:r>
            <a:r>
              <a:rPr lang="hu-HU" altLang="hu-HU" sz="7200" b="1" dirty="0" err="1"/>
              <a:t>poster</a:t>
            </a:r>
            <a:br>
              <a:rPr lang="hu-HU" altLang="hu-HU" sz="7200" b="1" dirty="0"/>
            </a:br>
            <a:br>
              <a:rPr lang="en-US" altLang="hu-HU" sz="4400" b="1" dirty="0"/>
            </a:br>
            <a:r>
              <a:rPr lang="en-US" altLang="hu-HU" sz="6000" b="1" baseline="30000" dirty="0"/>
              <a:t>1</a:t>
            </a:r>
            <a:r>
              <a:rPr lang="hu-HU" altLang="hu-HU" sz="6000" b="1" dirty="0"/>
              <a:t>John Smith</a:t>
            </a:r>
            <a:r>
              <a:rPr lang="en-US" altLang="hu-HU" sz="6000" b="1" dirty="0"/>
              <a:t>, </a:t>
            </a:r>
            <a:r>
              <a:rPr lang="hu-HU" altLang="hu-HU" sz="6000" b="1" dirty="0"/>
              <a:t>                                   </a:t>
            </a:r>
            <a:r>
              <a:rPr lang="en-US" altLang="hu-HU" sz="6000" b="1" baseline="30000" dirty="0"/>
              <a:t>2</a:t>
            </a:r>
            <a:r>
              <a:rPr lang="hu-HU" altLang="hu-HU" sz="6000" b="1" dirty="0" err="1"/>
              <a:t>First</a:t>
            </a:r>
            <a:r>
              <a:rPr lang="hu-HU" altLang="hu-HU" sz="6000" b="1" dirty="0"/>
              <a:t> </a:t>
            </a:r>
            <a:r>
              <a:rPr lang="hu-HU" altLang="hu-HU" sz="6000" b="1" dirty="0" err="1"/>
              <a:t>name</a:t>
            </a:r>
            <a:r>
              <a:rPr lang="hu-HU" altLang="hu-HU" sz="6000" b="1" dirty="0"/>
              <a:t> </a:t>
            </a:r>
            <a:r>
              <a:rPr lang="hu-HU" altLang="hu-HU" sz="6000" b="1" dirty="0" err="1"/>
              <a:t>Family</a:t>
            </a:r>
            <a:r>
              <a:rPr lang="hu-HU" altLang="hu-HU" sz="6000" b="1" dirty="0"/>
              <a:t> </a:t>
            </a:r>
            <a:r>
              <a:rPr lang="hu-HU" altLang="hu-HU" sz="6000" b="1" dirty="0" err="1"/>
              <a:t>Name</a:t>
            </a:r>
            <a:br>
              <a:rPr lang="hu-HU" altLang="hu-HU" sz="6000" b="1" dirty="0"/>
            </a:br>
            <a:endParaRPr lang="hu-HU" altLang="hu-HU" sz="4400" dirty="0"/>
          </a:p>
        </p:txBody>
      </p:sp>
      <p:sp>
        <p:nvSpPr>
          <p:cNvPr id="3076" name="Rectangle 3">
            <a:extLst>
              <a:ext uri="{FF2B5EF4-FFF2-40B4-BE49-F238E27FC236}">
                <a16:creationId xmlns:a16="http://schemas.microsoft.com/office/drawing/2014/main" id="{3315E5C4-ACD8-416B-8FE7-3F6B26BAC861}"/>
              </a:ext>
            </a:extLst>
          </p:cNvPr>
          <p:cNvSpPr>
            <a:spLocks noGrp="1" noChangeArrowheads="1"/>
          </p:cNvSpPr>
          <p:nvPr>
            <p:ph type="subTitle" idx="4294967295"/>
          </p:nvPr>
        </p:nvSpPr>
        <p:spPr>
          <a:xfrm>
            <a:off x="14460538" y="8666163"/>
            <a:ext cx="13747750" cy="12223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eaLnBrk="1" hangingPunct="1">
              <a:buFontTx/>
              <a:buNone/>
            </a:pPr>
            <a:r>
              <a:rPr lang="en-US" altLang="hu-HU" sz="3600" b="1"/>
              <a:t>2 </a:t>
            </a:r>
            <a:r>
              <a:rPr lang="hu-HU" altLang="hu-HU" sz="3600"/>
              <a:t>Institution of the author</a:t>
            </a:r>
            <a:br>
              <a:rPr lang="en-US" altLang="hu-HU" sz="3600">
                <a:hlinkClick r:id="rId5"/>
              </a:rPr>
            </a:br>
            <a:r>
              <a:rPr lang="hu-HU" altLang="hu-HU" sz="3600">
                <a:hlinkClick r:id="rId5"/>
              </a:rPr>
              <a:t>email</a:t>
            </a:r>
            <a:r>
              <a:rPr lang="en-US" altLang="hu-HU" sz="3600">
                <a:hlinkClick r:id="rId5"/>
              </a:rPr>
              <a:t>@</a:t>
            </a:r>
            <a:r>
              <a:rPr lang="hu-HU" altLang="hu-HU" sz="3600">
                <a:hlinkClick r:id="rId5"/>
              </a:rPr>
              <a:t>gmail</a:t>
            </a:r>
            <a:r>
              <a:rPr lang="en-US" altLang="hu-HU" sz="3600">
                <a:hlinkClick r:id="rId5"/>
              </a:rPr>
              <a:t>.</a:t>
            </a:r>
            <a:r>
              <a:rPr lang="hu-HU" altLang="hu-HU" sz="3600"/>
              <a:t>com</a:t>
            </a:r>
          </a:p>
        </p:txBody>
      </p:sp>
      <p:sp>
        <p:nvSpPr>
          <p:cNvPr id="3077" name="Text Box 7">
            <a:extLst>
              <a:ext uri="{FF2B5EF4-FFF2-40B4-BE49-F238E27FC236}">
                <a16:creationId xmlns:a16="http://schemas.microsoft.com/office/drawing/2014/main" id="{FCE27565-117B-459A-93D1-F860FA74499E}"/>
              </a:ext>
            </a:extLst>
          </p:cNvPr>
          <p:cNvSpPr txBox="1">
            <a:spLocks noChangeArrowheads="1"/>
          </p:cNvSpPr>
          <p:nvPr/>
        </p:nvSpPr>
        <p:spPr bwMode="auto">
          <a:xfrm>
            <a:off x="-11113" y="8821738"/>
            <a:ext cx="13970001"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r>
              <a:rPr lang="en-US" altLang="hu-HU" sz="3600" b="1"/>
              <a:t>1 </a:t>
            </a:r>
            <a:r>
              <a:rPr lang="hu-HU" altLang="hu-HU" sz="3600"/>
              <a:t>Institution of the author</a:t>
            </a:r>
            <a:br>
              <a:rPr lang="en-US" altLang="hu-HU" sz="3600">
                <a:hlinkClick r:id="rId5"/>
              </a:rPr>
            </a:br>
            <a:r>
              <a:rPr lang="hu-HU" altLang="hu-HU" sz="3600">
                <a:hlinkClick r:id="rId5"/>
              </a:rPr>
              <a:t>email</a:t>
            </a:r>
            <a:r>
              <a:rPr lang="en-US" altLang="hu-HU" sz="3600">
                <a:hlinkClick r:id="rId5"/>
              </a:rPr>
              <a:t>@</a:t>
            </a:r>
            <a:r>
              <a:rPr lang="hu-HU" altLang="hu-HU" sz="3600">
                <a:hlinkClick r:id="rId5"/>
              </a:rPr>
              <a:t>gmail</a:t>
            </a:r>
            <a:r>
              <a:rPr lang="en-US" altLang="hu-HU" sz="3600">
                <a:hlinkClick r:id="rId5"/>
              </a:rPr>
              <a:t>.</a:t>
            </a:r>
            <a:r>
              <a:rPr lang="hu-HU" altLang="hu-HU" sz="3600"/>
              <a:t>com</a:t>
            </a:r>
            <a:endParaRPr lang="hu-HU" altLang="hu-HU" sz="3600" b="1"/>
          </a:p>
        </p:txBody>
      </p:sp>
      <p:sp>
        <p:nvSpPr>
          <p:cNvPr id="3078" name="Text Box 8">
            <a:extLst>
              <a:ext uri="{FF2B5EF4-FFF2-40B4-BE49-F238E27FC236}">
                <a16:creationId xmlns:a16="http://schemas.microsoft.com/office/drawing/2014/main" id="{FC7E91F4-BD1E-4892-B08F-FDCC269AF992}"/>
              </a:ext>
            </a:extLst>
          </p:cNvPr>
          <p:cNvSpPr txBox="1">
            <a:spLocks noChangeArrowheads="1"/>
          </p:cNvSpPr>
          <p:nvPr/>
        </p:nvSpPr>
        <p:spPr bwMode="auto">
          <a:xfrm>
            <a:off x="1027113" y="38974713"/>
            <a:ext cx="285146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r>
              <a:rPr lang="en-US" altLang="hu-HU" sz="3200" b="1"/>
              <a:t>Acknowledgement</a:t>
            </a:r>
            <a:endParaRPr lang="hu-HU" altLang="hu-HU" sz="3200" b="1"/>
          </a:p>
          <a:p>
            <a:pPr algn="ctr" eaLnBrk="1" hangingPunct="1"/>
            <a:endParaRPr lang="en-US" altLang="hu-HU" sz="3200" b="1"/>
          </a:p>
          <a:p>
            <a:pPr algn="ctr" eaLnBrk="1" hangingPunct="1"/>
            <a:r>
              <a:rPr lang="en-US" altLang="hu-HU" sz="3200"/>
              <a:t>We acknowledge the financial support of this work by the </a:t>
            </a:r>
            <a:r>
              <a:rPr lang="hu-HU" altLang="hu-HU" sz="3200"/>
              <a:t>xxxxxx</a:t>
            </a:r>
          </a:p>
        </p:txBody>
      </p:sp>
      <p:sp>
        <p:nvSpPr>
          <p:cNvPr id="3079" name="Text Box 9">
            <a:extLst>
              <a:ext uri="{FF2B5EF4-FFF2-40B4-BE49-F238E27FC236}">
                <a16:creationId xmlns:a16="http://schemas.microsoft.com/office/drawing/2014/main" id="{3B6CA032-CB9E-46CC-BA61-AA260D23EC46}"/>
              </a:ext>
            </a:extLst>
          </p:cNvPr>
          <p:cNvSpPr txBox="1">
            <a:spLocks noChangeArrowheads="1"/>
          </p:cNvSpPr>
          <p:nvPr/>
        </p:nvSpPr>
        <p:spPr bwMode="auto">
          <a:xfrm>
            <a:off x="1566863" y="10504488"/>
            <a:ext cx="27146250"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r>
              <a:rPr lang="en-US" altLang="hu-HU" sz="4400" b="1"/>
              <a:t>Introduction</a:t>
            </a:r>
            <a:endParaRPr lang="en-US" altLang="hu-HU" sz="4400"/>
          </a:p>
          <a:p>
            <a:pPr algn="just" eaLnBrk="1" hangingPunct="1"/>
            <a:r>
              <a:rPr lang="en-US" altLang="hu-HU" sz="3200"/>
              <a:t>Od maio. Sit maio. Nem fugia solupta sperrum sitio velique experum et maior atae plabo. Is conse vel es de volest, commollecab ipsamendus. Od maio. Sit maio. Nem fugia solupta sperrum sitio velique experum et maior atae plabo. Is conse vel es de volest, commollecab ipsamendus. </a:t>
            </a:r>
            <a:endParaRPr lang="hu-HU" altLang="hu-HU" sz="3200"/>
          </a:p>
          <a:p>
            <a:pPr algn="just" eaLnBrk="1" hangingPunct="1"/>
            <a:r>
              <a:rPr lang="en-US" altLang="hu-HU" sz="3200"/>
              <a:t>Od maio. Sit maio. Nem fugia solupta sperrum sitio velique experum et maior atae plabo. Is conse vel es de volest, commollecab ipsamendus. </a:t>
            </a:r>
            <a:endParaRPr lang="hu-HU" altLang="hu-HU" sz="3200"/>
          </a:p>
          <a:p>
            <a:pPr algn="just" eaLnBrk="1" hangingPunct="1"/>
            <a:r>
              <a:rPr lang="en-US" altLang="hu-HU" sz="3200"/>
              <a:t>Od maio. Sit maio. Nem fugia solupta sperrum sitio velique experum et maior atae plabo. Is conse vel es de volest, commollecab ipsamendus. </a:t>
            </a:r>
            <a:endParaRPr lang="hu-HU" altLang="hu-HU" sz="3200"/>
          </a:p>
          <a:p>
            <a:pPr algn="just" eaLnBrk="1" hangingPunct="1"/>
            <a:r>
              <a:rPr lang="en-US" altLang="hu-HU" sz="3200"/>
              <a:t>Od maio. Sit maio. Nem fugia solupta sperrum sitio velique experum et maior atae plabo. Is conse vel es de volest, commollecab ipsamendus. </a:t>
            </a:r>
            <a:endParaRPr lang="hu-HU" altLang="hu-HU" sz="3200"/>
          </a:p>
          <a:p>
            <a:pPr algn="just" eaLnBrk="1" hangingPunct="1"/>
            <a:r>
              <a:rPr lang="en-US" altLang="hu-HU" sz="3200"/>
              <a:t>Od maio. Sit maio. Nem fugia solupta sperrum sitio velique experum et maior atae plabo. Is conse vel es de volest, commollecab ipsamendus. </a:t>
            </a:r>
            <a:endParaRPr lang="hu-HU" altLang="hu-HU" sz="3200"/>
          </a:p>
          <a:p>
            <a:pPr algn="just" eaLnBrk="1" hangingPunct="1"/>
            <a:r>
              <a:rPr lang="en-US" altLang="hu-HU" sz="3200"/>
              <a:t>Od maio. Sit maio. Nem fugia solupta sperrum sitio velique experum et maior atae plabo. Is conse vel es de volest, commollecab ipsamendus. </a:t>
            </a:r>
            <a:endParaRPr lang="hu-HU" altLang="hu-HU" sz="3200"/>
          </a:p>
          <a:p>
            <a:pPr algn="just" eaLnBrk="1" hangingPunct="1"/>
            <a:r>
              <a:rPr lang="hu-HU" altLang="hu-HU" sz="3200"/>
              <a:t>v</a:t>
            </a:r>
            <a:r>
              <a:rPr lang="en-US" altLang="hu-HU" sz="3200"/>
              <a:t> </a:t>
            </a:r>
            <a:endParaRPr lang="hu-HU" altLang="hu-HU" sz="3200"/>
          </a:p>
        </p:txBody>
      </p:sp>
      <p:sp>
        <p:nvSpPr>
          <p:cNvPr id="3080" name="Text Box 10">
            <a:extLst>
              <a:ext uri="{FF2B5EF4-FFF2-40B4-BE49-F238E27FC236}">
                <a16:creationId xmlns:a16="http://schemas.microsoft.com/office/drawing/2014/main" id="{479BA3A9-197B-4220-971B-2EB43893B8CB}"/>
              </a:ext>
            </a:extLst>
          </p:cNvPr>
          <p:cNvSpPr txBox="1">
            <a:spLocks noChangeArrowheads="1"/>
          </p:cNvSpPr>
          <p:nvPr/>
        </p:nvSpPr>
        <p:spPr bwMode="auto">
          <a:xfrm>
            <a:off x="2098675" y="16484600"/>
            <a:ext cx="12752388" cy="1597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r>
              <a:rPr lang="hu-HU" altLang="hu-HU" sz="4000"/>
              <a:t>Experimental study</a:t>
            </a:r>
            <a:endParaRPr lang="en-US" altLang="hu-HU" sz="4000"/>
          </a:p>
          <a:p>
            <a:pPr algn="just" eaLnBrk="1" hangingPunct="1"/>
            <a:r>
              <a:rPr lang="en-US" altLang="hu-HU" sz="3200"/>
              <a:t>Osae natur. Pa ne pe doles eaquis si ut re sus doluptaqui de consecus assimus tiorem evendantiati voluptiat poratqui comnihi cimeni. Pa ne pe doles eaquis si ut re sus doluptaqui de consecus assimus tiorem evendantiati voluptiat poratqui comnihi cimeni</a:t>
            </a:r>
            <a:r>
              <a:rPr lang="hu-HU" altLang="hu-HU" sz="3200"/>
              <a:t>, see Fig.1.</a:t>
            </a:r>
            <a:endParaRPr lang="en-US" altLang="hu-HU" sz="3200"/>
          </a:p>
          <a:p>
            <a:pPr algn="just" eaLnBrk="1" hangingPunct="1"/>
            <a:endParaRPr lang="en-US"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just" eaLnBrk="1" hangingPunct="1"/>
            <a:endParaRPr lang="hu-HU" altLang="hu-HU" sz="3200"/>
          </a:p>
          <a:p>
            <a:pPr algn="ctr" eaLnBrk="1" hangingPunct="1"/>
            <a:endParaRPr lang="hu-HU" altLang="hu-HU" sz="3200" i="1"/>
          </a:p>
          <a:p>
            <a:pPr algn="ctr" eaLnBrk="1" hangingPunct="1"/>
            <a:endParaRPr lang="hu-HU" altLang="hu-HU" sz="3200" i="1"/>
          </a:p>
          <a:p>
            <a:pPr algn="ctr" eaLnBrk="1" hangingPunct="1"/>
            <a:endParaRPr lang="hu-HU" altLang="hu-HU" sz="3200" i="1"/>
          </a:p>
          <a:p>
            <a:pPr algn="ctr" eaLnBrk="1" hangingPunct="1"/>
            <a:endParaRPr lang="hu-HU" altLang="hu-HU" sz="3200" i="1"/>
          </a:p>
          <a:p>
            <a:pPr algn="ctr" eaLnBrk="1" hangingPunct="1"/>
            <a:r>
              <a:rPr lang="hu-HU" altLang="hu-HU" sz="3200" b="1" i="1"/>
              <a:t>Fig. 1.</a:t>
            </a:r>
            <a:r>
              <a:rPr lang="hu-HU" altLang="hu-HU" sz="3200" i="1"/>
              <a:t> The tested microstructure</a:t>
            </a:r>
          </a:p>
          <a:p>
            <a:pPr algn="ctr" eaLnBrk="1" hangingPunct="1"/>
            <a:endParaRPr lang="hu-HU" altLang="hu-HU" sz="3200" i="1"/>
          </a:p>
          <a:p>
            <a:pPr eaLnBrk="1" hangingPunct="1"/>
            <a:r>
              <a:rPr lang="hu-HU" altLang="hu-HU" sz="3200"/>
              <a:t>The fallowing equitions:</a:t>
            </a:r>
          </a:p>
          <a:p>
            <a:pPr algn="ctr" eaLnBrk="1" hangingPunct="1"/>
            <a:endParaRPr lang="hu-HU" altLang="hu-HU" sz="3200" i="1"/>
          </a:p>
          <a:p>
            <a:pPr algn="r" eaLnBrk="1" hangingPunct="1"/>
            <a:r>
              <a:rPr lang="hu-HU" altLang="hu-HU" sz="3200" i="1"/>
              <a:t>(1)	</a:t>
            </a:r>
          </a:p>
          <a:p>
            <a:pPr algn="ctr" eaLnBrk="1" hangingPunct="1"/>
            <a:endParaRPr lang="hu-HU" altLang="hu-HU" sz="3200" i="1"/>
          </a:p>
          <a:p>
            <a:pPr algn="ctr" eaLnBrk="1" hangingPunct="1"/>
            <a:endParaRPr lang="hu-HU" altLang="hu-HU" sz="3200" i="1"/>
          </a:p>
          <a:p>
            <a:pPr algn="ctr" eaLnBrk="1" hangingPunct="1"/>
            <a:endParaRPr lang="hu-HU" altLang="hu-HU" sz="3200" i="1"/>
          </a:p>
          <a:p>
            <a:pPr algn="r" eaLnBrk="1" hangingPunct="1"/>
            <a:r>
              <a:rPr lang="hu-HU" altLang="hu-HU" sz="3200" i="1"/>
              <a:t>(2)	</a:t>
            </a:r>
          </a:p>
          <a:p>
            <a:pPr algn="ctr" eaLnBrk="1" hangingPunct="1"/>
            <a:endParaRPr lang="en-US" altLang="hu-HU" sz="3200" i="1"/>
          </a:p>
        </p:txBody>
      </p:sp>
      <p:sp>
        <p:nvSpPr>
          <p:cNvPr id="3081" name="Rectangle 16">
            <a:extLst>
              <a:ext uri="{FF2B5EF4-FFF2-40B4-BE49-F238E27FC236}">
                <a16:creationId xmlns:a16="http://schemas.microsoft.com/office/drawing/2014/main" id="{E19B3027-904E-4775-9EF4-C4FCEAB970F7}"/>
              </a:ext>
            </a:extLst>
          </p:cNvPr>
          <p:cNvSpPr>
            <a:spLocks noChangeArrowheads="1"/>
          </p:cNvSpPr>
          <p:nvPr/>
        </p:nvSpPr>
        <p:spPr bwMode="auto">
          <a:xfrm>
            <a:off x="0" y="20493038"/>
            <a:ext cx="18415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hu-HU" altLang="hu-HU"/>
          </a:p>
        </p:txBody>
      </p:sp>
      <p:sp>
        <p:nvSpPr>
          <p:cNvPr id="3082" name="Rectangle 18">
            <a:extLst>
              <a:ext uri="{FF2B5EF4-FFF2-40B4-BE49-F238E27FC236}">
                <a16:creationId xmlns:a16="http://schemas.microsoft.com/office/drawing/2014/main" id="{CC43958F-BD1B-432F-8AEA-38C6945A83B9}"/>
              </a:ext>
            </a:extLst>
          </p:cNvPr>
          <p:cNvSpPr>
            <a:spLocks noChangeArrowheads="1"/>
          </p:cNvSpPr>
          <p:nvPr/>
        </p:nvSpPr>
        <p:spPr bwMode="auto">
          <a:xfrm>
            <a:off x="0" y="20607338"/>
            <a:ext cx="18415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hu-HU" altLang="hu-HU"/>
          </a:p>
        </p:txBody>
      </p:sp>
      <p:graphicFrame>
        <p:nvGraphicFramePr>
          <p:cNvPr id="3083" name="Object 17">
            <a:extLst>
              <a:ext uri="{FF2B5EF4-FFF2-40B4-BE49-F238E27FC236}">
                <a16:creationId xmlns:a16="http://schemas.microsoft.com/office/drawing/2014/main" id="{BA6BD3B8-D120-4F66-A5CB-7C3179195B45}"/>
              </a:ext>
            </a:extLst>
          </p:cNvPr>
          <p:cNvGraphicFramePr>
            <a:graphicFrameLocks noChangeAspect="1"/>
          </p:cNvGraphicFramePr>
          <p:nvPr/>
        </p:nvGraphicFramePr>
        <p:xfrm>
          <a:off x="5922963" y="30810200"/>
          <a:ext cx="3311525" cy="738188"/>
        </p:xfrm>
        <a:graphic>
          <a:graphicData uri="http://schemas.openxmlformats.org/presentationml/2006/ole">
            <mc:AlternateContent xmlns:mc="http://schemas.openxmlformats.org/markup-compatibility/2006">
              <mc:Choice xmlns:v="urn:schemas-microsoft-com:vml" Requires="v">
                <p:oleObj name="Egyenlet" r:id="rId6" imgW="1066800" imgH="241300" progId="Equation.3">
                  <p:embed/>
                </p:oleObj>
              </mc:Choice>
              <mc:Fallback>
                <p:oleObj name="Egyenlet" r:id="rId6" imgW="1066800" imgH="241300" progId="Equation.3">
                  <p:embed/>
                  <p:pic>
                    <p:nvPicPr>
                      <p:cNvPr id="3083" name="Object 17">
                        <a:extLst>
                          <a:ext uri="{FF2B5EF4-FFF2-40B4-BE49-F238E27FC236}">
                            <a16:creationId xmlns:a16="http://schemas.microsoft.com/office/drawing/2014/main" id="{BA6BD3B8-D120-4F66-A5CB-7C3179195B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2963" y="30810200"/>
                        <a:ext cx="3311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4" name="Rectangle 20">
            <a:extLst>
              <a:ext uri="{FF2B5EF4-FFF2-40B4-BE49-F238E27FC236}">
                <a16:creationId xmlns:a16="http://schemas.microsoft.com/office/drawing/2014/main" id="{247F6D20-515B-494F-943F-F50B2740DB1B}"/>
              </a:ext>
            </a:extLst>
          </p:cNvPr>
          <p:cNvSpPr>
            <a:spLocks noChangeArrowheads="1"/>
          </p:cNvSpPr>
          <p:nvPr/>
        </p:nvSpPr>
        <p:spPr bwMode="auto">
          <a:xfrm>
            <a:off x="0" y="20593050"/>
            <a:ext cx="18415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8200">
                <a:solidFill>
                  <a:schemeClr val="tx1"/>
                </a:solidFill>
                <a:latin typeface="Arial" panose="020B0604020202020204" pitchFamily="34" charset="0"/>
              </a:defRPr>
            </a:lvl1pPr>
            <a:lvl2pPr marL="742950" indent="-285750">
              <a:defRPr sz="8200">
                <a:solidFill>
                  <a:schemeClr val="tx1"/>
                </a:solidFill>
                <a:latin typeface="Arial" panose="020B0604020202020204" pitchFamily="34" charset="0"/>
              </a:defRPr>
            </a:lvl2pPr>
            <a:lvl3pPr marL="1143000" indent="-228600">
              <a:defRPr sz="8200">
                <a:solidFill>
                  <a:schemeClr val="tx1"/>
                </a:solidFill>
                <a:latin typeface="Arial" panose="020B0604020202020204" pitchFamily="34" charset="0"/>
              </a:defRPr>
            </a:lvl3pPr>
            <a:lvl4pPr marL="1600200" indent="-228600">
              <a:defRPr sz="8200">
                <a:solidFill>
                  <a:schemeClr val="tx1"/>
                </a:solidFill>
                <a:latin typeface="Arial" panose="020B0604020202020204" pitchFamily="34" charset="0"/>
              </a:defRPr>
            </a:lvl4pPr>
            <a:lvl5pPr marL="2057400" indent="-228600">
              <a:defRPr sz="8200">
                <a:solidFill>
                  <a:schemeClr val="tx1"/>
                </a:solidFill>
                <a:latin typeface="Arial" panose="020B0604020202020204" pitchFamily="34" charset="0"/>
              </a:defRPr>
            </a:lvl5pPr>
            <a:lvl6pPr marL="2514600" indent="-228600" eaLnBrk="0" fontAlgn="base" hangingPunct="0">
              <a:spcBef>
                <a:spcPct val="0"/>
              </a:spcBef>
              <a:spcAft>
                <a:spcPct val="0"/>
              </a:spcAft>
              <a:defRPr sz="8200">
                <a:solidFill>
                  <a:schemeClr val="tx1"/>
                </a:solidFill>
                <a:latin typeface="Arial" panose="020B0604020202020204" pitchFamily="34" charset="0"/>
              </a:defRPr>
            </a:lvl6pPr>
            <a:lvl7pPr marL="2971800" indent="-228600" eaLnBrk="0" fontAlgn="base" hangingPunct="0">
              <a:spcBef>
                <a:spcPct val="0"/>
              </a:spcBef>
              <a:spcAft>
                <a:spcPct val="0"/>
              </a:spcAft>
              <a:defRPr sz="8200">
                <a:solidFill>
                  <a:schemeClr val="tx1"/>
                </a:solidFill>
                <a:latin typeface="Arial" panose="020B0604020202020204" pitchFamily="34" charset="0"/>
              </a:defRPr>
            </a:lvl7pPr>
            <a:lvl8pPr marL="3429000" indent="-228600" eaLnBrk="0" fontAlgn="base" hangingPunct="0">
              <a:spcBef>
                <a:spcPct val="0"/>
              </a:spcBef>
              <a:spcAft>
                <a:spcPct val="0"/>
              </a:spcAft>
              <a:defRPr sz="8200">
                <a:solidFill>
                  <a:schemeClr val="tx1"/>
                </a:solidFill>
                <a:latin typeface="Arial" panose="020B0604020202020204" pitchFamily="34" charset="0"/>
              </a:defRPr>
            </a:lvl8pPr>
            <a:lvl9pPr marL="3886200" indent="-228600"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endParaRPr lang="hu-HU" altLang="hu-HU"/>
          </a:p>
        </p:txBody>
      </p:sp>
      <p:graphicFrame>
        <p:nvGraphicFramePr>
          <p:cNvPr id="2142" name="Group 94">
            <a:extLst>
              <a:ext uri="{FF2B5EF4-FFF2-40B4-BE49-F238E27FC236}">
                <a16:creationId xmlns:a16="http://schemas.microsoft.com/office/drawing/2014/main" id="{4AAEB441-5729-47A0-9BCC-A37223B88265}"/>
              </a:ext>
            </a:extLst>
          </p:cNvPr>
          <p:cNvGraphicFramePr>
            <a:graphicFrameLocks noGrp="1"/>
          </p:cNvGraphicFramePr>
          <p:nvPr/>
        </p:nvGraphicFramePr>
        <p:xfrm>
          <a:off x="16508413" y="17516475"/>
          <a:ext cx="10585450" cy="10736264"/>
        </p:xfrm>
        <a:graphic>
          <a:graphicData uri="http://schemas.openxmlformats.org/drawingml/2006/table">
            <a:tbl>
              <a:tblPr/>
              <a:tblGrid>
                <a:gridCol w="2649537">
                  <a:extLst>
                    <a:ext uri="{9D8B030D-6E8A-4147-A177-3AD203B41FA5}">
                      <a16:colId xmlns:a16="http://schemas.microsoft.com/office/drawing/2014/main" val="20000"/>
                    </a:ext>
                  </a:extLst>
                </a:gridCol>
                <a:gridCol w="3049588">
                  <a:extLst>
                    <a:ext uri="{9D8B030D-6E8A-4147-A177-3AD203B41FA5}">
                      <a16:colId xmlns:a16="http://schemas.microsoft.com/office/drawing/2014/main" val="20001"/>
                    </a:ext>
                  </a:extLst>
                </a:gridCol>
                <a:gridCol w="4886325">
                  <a:extLst>
                    <a:ext uri="{9D8B030D-6E8A-4147-A177-3AD203B41FA5}">
                      <a16:colId xmlns:a16="http://schemas.microsoft.com/office/drawing/2014/main" val="20002"/>
                    </a:ext>
                  </a:extLst>
                </a:gridCol>
              </a:tblGrid>
              <a:tr h="1066800">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GB" altLang="ja-JP"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Heat Treatment</a:t>
                      </a:r>
                      <a:r>
                        <a:rPr kumimoji="0" lang="en-GB" altLang="ja-JP" sz="32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a:t>
                      </a:r>
                      <a:endParaRPr kumimoji="0" lang="hu-HU" altLang="hu-HU" sz="32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US" altLang="hu-HU" sz="3200" b="1" i="0" u="none" strike="noStrike" cap="none" normalizeH="0" baseline="0" dirty="0">
                          <a:ln>
                            <a:noFill/>
                          </a:ln>
                          <a:solidFill>
                            <a:schemeClr val="tx1"/>
                          </a:solidFill>
                          <a:effectLst/>
                          <a:latin typeface="Arial" panose="020B0604020202020204" pitchFamily="34" charset="0"/>
                        </a:rPr>
                        <a:t>Martensite-Ferrite content</a:t>
                      </a:r>
                      <a:endParaRPr kumimoji="0" lang="hu-HU" altLang="hu-HU" sz="3200" b="1"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hu-HU" altLang="hu-HU" sz="3200" b="1" i="0" u="none" strike="noStrike" cap="none" normalizeH="0" baseline="0">
                          <a:ln>
                            <a:noFill/>
                          </a:ln>
                          <a:solidFill>
                            <a:schemeClr val="tx1"/>
                          </a:solidFill>
                          <a:effectLst/>
                          <a:latin typeface="Arial" panose="020B0604020202020204" pitchFamily="34" charset="0"/>
                        </a:rPr>
                        <a:t>Microstructure</a:t>
                      </a:r>
                      <a:r>
                        <a:rPr kumimoji="0" lang="hu-HU" altLang="hu-HU" sz="3200" b="0" i="0" u="none" strike="noStrike" cap="none" normalizeH="0" baseline="0">
                          <a:ln>
                            <a:noFill/>
                          </a:ln>
                          <a:solidFill>
                            <a:schemeClr val="tx1"/>
                          </a:solidFill>
                          <a:effectLst/>
                          <a:latin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62213">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tr-TR" altLang="ja-JP" sz="3200" b="1" i="0" u="none" strike="noStrike" cap="none" normalizeH="0" baseline="0" dirty="0">
                          <a:ln>
                            <a:noFill/>
                          </a:ln>
                          <a:solidFill>
                            <a:schemeClr val="tx1"/>
                          </a:solidFill>
                          <a:effectLst/>
                          <a:latin typeface="Arial" panose="020B0604020202020204" pitchFamily="34" charset="0"/>
                        </a:rPr>
                        <a:t>Quenching at </a:t>
                      </a:r>
                      <a:r>
                        <a:rPr kumimoji="0" lang="en-GB" altLang="ja-JP" sz="3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737</a:t>
                      </a:r>
                      <a:r>
                        <a:rPr kumimoji="0" lang="en-US" altLang="ja-JP" sz="32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ºC</a:t>
                      </a:r>
                      <a:endParaRPr kumimoji="0" lang="hu-HU" altLang="hu-HU" sz="3200" b="1"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US" altLang="hu-HU" sz="3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hu-HU" altLang="hu-HU" sz="3200" b="0" i="0" u="none" strike="noStrike" cap="none" normalizeH="0" baseline="0" dirty="0">
                          <a:ln>
                            <a:noFill/>
                          </a:ln>
                          <a:solidFill>
                            <a:schemeClr val="tx1"/>
                          </a:solidFill>
                          <a:effectLst/>
                          <a:latin typeface="Arial" panose="020B0604020202020204" pitchFamily="34" charset="0"/>
                        </a:rPr>
                        <a:t>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05050">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tr-TR" altLang="ja-JP" sz="3200" b="1" i="0" u="none" strike="noStrike" cap="none" normalizeH="0" baseline="0">
                          <a:ln>
                            <a:noFill/>
                          </a:ln>
                          <a:solidFill>
                            <a:schemeClr val="tx1"/>
                          </a:solidFill>
                          <a:effectLst/>
                          <a:latin typeface="Arial" panose="020B0604020202020204" pitchFamily="34" charset="0"/>
                        </a:rPr>
                        <a:t>Quenching at </a:t>
                      </a:r>
                      <a:r>
                        <a:rPr kumimoji="0" lang="hu-HU" altLang="ja-JP" sz="3200" b="1" i="0" u="none" strike="noStrike" cap="none" normalizeH="0" baseline="0">
                          <a:ln>
                            <a:noFill/>
                          </a:ln>
                          <a:solidFill>
                            <a:schemeClr val="tx1"/>
                          </a:solidFill>
                          <a:effectLst/>
                          <a:latin typeface="Arial" panose="020B0604020202020204" pitchFamily="34" charset="0"/>
                        </a:rPr>
                        <a:t>754</a:t>
                      </a:r>
                      <a:r>
                        <a:rPr kumimoji="0" lang="en-US" altLang="ja-JP"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ºC</a:t>
                      </a: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US" altLang="hu-HU" sz="32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hu-HU" altLang="hu-HU" sz="3200" b="0" i="0" u="none" strike="noStrike" cap="none" normalizeH="0" baseline="0">
                          <a:ln>
                            <a:noFill/>
                          </a:ln>
                          <a:solidFill>
                            <a:schemeClr val="tx1"/>
                          </a:solidFill>
                          <a:effectLst/>
                          <a:latin typeface="Arial" panose="020B0604020202020204" pitchFamily="34" charset="0"/>
                        </a:rPr>
                        <a:t>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519363">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tr-TR" altLang="ja-JP" sz="3200" b="1" i="0" u="none" strike="noStrike" cap="none" normalizeH="0" baseline="0">
                          <a:ln>
                            <a:noFill/>
                          </a:ln>
                          <a:solidFill>
                            <a:schemeClr val="tx1"/>
                          </a:solidFill>
                          <a:effectLst/>
                          <a:latin typeface="Arial" panose="020B0604020202020204" pitchFamily="34" charset="0"/>
                        </a:rPr>
                        <a:t>Quenching at </a:t>
                      </a:r>
                      <a:r>
                        <a:rPr kumimoji="0" lang="hu-HU" altLang="ja-JP" sz="3200" b="1" i="0" u="none" strike="noStrike" cap="none" normalizeH="0" baseline="0">
                          <a:ln>
                            <a:noFill/>
                          </a:ln>
                          <a:solidFill>
                            <a:schemeClr val="tx1"/>
                          </a:solidFill>
                          <a:effectLst/>
                          <a:latin typeface="Arial" panose="020B0604020202020204" pitchFamily="34" charset="0"/>
                        </a:rPr>
                        <a:t>7</a:t>
                      </a:r>
                      <a:r>
                        <a:rPr kumimoji="0" lang="en-GB" altLang="ja-JP"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a:t>
                      </a:r>
                      <a:r>
                        <a:rPr kumimoji="0" lang="hu-HU" altLang="ja-JP" sz="3200" b="1" i="0" u="none" strike="noStrike" cap="none" normalizeH="0" baseline="0">
                          <a:ln>
                            <a:noFill/>
                          </a:ln>
                          <a:solidFill>
                            <a:schemeClr val="tx1"/>
                          </a:solidFill>
                          <a:effectLst/>
                          <a:latin typeface="Arial" panose="020B0604020202020204" pitchFamily="34" charset="0"/>
                        </a:rPr>
                        <a:t>9</a:t>
                      </a:r>
                      <a:r>
                        <a:rPr kumimoji="0" lang="en-US" altLang="ja-JP"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ºC</a:t>
                      </a: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US" altLang="hu-HU" sz="32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hu-HU" altLang="hu-HU" sz="3200" b="0" i="0" u="none" strike="noStrike" cap="none" normalizeH="0" baseline="0">
                          <a:ln>
                            <a:noFill/>
                          </a:ln>
                          <a:solidFill>
                            <a:schemeClr val="tx1"/>
                          </a:solidFill>
                          <a:effectLst/>
                          <a:latin typeface="Arial" panose="020B0604020202020204" pitchFamily="34" charset="0"/>
                        </a:rPr>
                        <a:t> 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2838">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tr-TR" altLang="ja-JP" sz="3200" b="1" i="0" u="none" strike="noStrike" cap="none" normalizeH="0" baseline="0">
                          <a:ln>
                            <a:noFill/>
                          </a:ln>
                          <a:solidFill>
                            <a:schemeClr val="tx1"/>
                          </a:solidFill>
                          <a:effectLst/>
                          <a:latin typeface="Arial" panose="020B0604020202020204" pitchFamily="34" charset="0"/>
                        </a:rPr>
                        <a:t>Quenching at </a:t>
                      </a:r>
                      <a:r>
                        <a:rPr kumimoji="0" lang="hu-HU" altLang="ja-JP" sz="3200" b="1" i="0" u="none" strike="noStrike" cap="none" normalizeH="0" baseline="0">
                          <a:ln>
                            <a:noFill/>
                          </a:ln>
                          <a:solidFill>
                            <a:schemeClr val="tx1"/>
                          </a:solidFill>
                          <a:effectLst/>
                          <a:latin typeface="Arial" panose="020B0604020202020204" pitchFamily="34" charset="0"/>
                        </a:rPr>
                        <a:t>900</a:t>
                      </a:r>
                      <a:r>
                        <a:rPr kumimoji="0" lang="en-US" altLang="ja-JP" sz="32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 ºC</a:t>
                      </a:r>
                      <a:endParaRPr kumimoji="0" lang="hu-HU" altLang="hu-HU" sz="133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r>
                        <a:rPr kumimoji="0" lang="en-US" altLang="hu-HU" sz="32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r>
                        <a:rPr kumimoji="0" lang="hu-HU" altLang="hu-HU" sz="3200" b="0" i="0" u="none" strike="noStrike" cap="none" normalizeH="0" baseline="0">
                          <a:ln>
                            <a:noFill/>
                          </a:ln>
                          <a:solidFill>
                            <a:schemeClr val="tx1"/>
                          </a:solidFill>
                          <a:effectLst/>
                          <a:latin typeface="Arial" panose="020B060402020202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defTabSz="4176713">
                        <a:spcBef>
                          <a:spcPct val="20000"/>
                        </a:spcBef>
                        <a:defRPr sz="13300">
                          <a:solidFill>
                            <a:schemeClr val="tx1"/>
                          </a:solidFill>
                          <a:latin typeface="Arial" panose="020B0604020202020204" pitchFamily="34" charset="0"/>
                        </a:defRPr>
                      </a:lvl1pPr>
                      <a:lvl2pPr marL="2087563" defTabSz="4176713">
                        <a:spcBef>
                          <a:spcPct val="20000"/>
                        </a:spcBef>
                        <a:defRPr sz="11600">
                          <a:solidFill>
                            <a:schemeClr val="tx1"/>
                          </a:solidFill>
                          <a:latin typeface="Arial" panose="020B0604020202020204" pitchFamily="34" charset="0"/>
                        </a:defRPr>
                      </a:lvl2pPr>
                      <a:lvl3pPr marL="4176713" defTabSz="4176713">
                        <a:spcBef>
                          <a:spcPct val="20000"/>
                        </a:spcBef>
                        <a:defRPr sz="10000">
                          <a:solidFill>
                            <a:schemeClr val="tx1"/>
                          </a:solidFill>
                          <a:latin typeface="Arial" panose="020B0604020202020204" pitchFamily="34" charset="0"/>
                        </a:defRPr>
                      </a:lvl3pPr>
                      <a:lvl4pPr marL="6264275" defTabSz="4176713">
                        <a:spcBef>
                          <a:spcPct val="20000"/>
                        </a:spcBef>
                        <a:defRPr sz="8300">
                          <a:solidFill>
                            <a:schemeClr val="tx1"/>
                          </a:solidFill>
                          <a:latin typeface="Arial" panose="020B0604020202020204" pitchFamily="34" charset="0"/>
                        </a:defRPr>
                      </a:lvl4pPr>
                      <a:lvl5pPr marL="8353425" defTabSz="4176713">
                        <a:spcBef>
                          <a:spcPct val="20000"/>
                        </a:spcBef>
                        <a:defRPr sz="8300">
                          <a:solidFill>
                            <a:schemeClr val="tx1"/>
                          </a:solidFill>
                          <a:latin typeface="Arial" panose="020B0604020202020204" pitchFamily="34" charset="0"/>
                        </a:defRPr>
                      </a:lvl5pPr>
                      <a:lvl6pPr marL="8810625" defTabSz="4176713" fontAlgn="base">
                        <a:spcBef>
                          <a:spcPct val="20000"/>
                        </a:spcBef>
                        <a:spcAft>
                          <a:spcPct val="0"/>
                        </a:spcAft>
                        <a:defRPr sz="8300">
                          <a:solidFill>
                            <a:schemeClr val="tx1"/>
                          </a:solidFill>
                          <a:latin typeface="Arial" panose="020B0604020202020204" pitchFamily="34" charset="0"/>
                        </a:defRPr>
                      </a:lvl6pPr>
                      <a:lvl7pPr marL="9267825" defTabSz="4176713" fontAlgn="base">
                        <a:spcBef>
                          <a:spcPct val="20000"/>
                        </a:spcBef>
                        <a:spcAft>
                          <a:spcPct val="0"/>
                        </a:spcAft>
                        <a:defRPr sz="8300">
                          <a:solidFill>
                            <a:schemeClr val="tx1"/>
                          </a:solidFill>
                          <a:latin typeface="Arial" panose="020B0604020202020204" pitchFamily="34" charset="0"/>
                        </a:defRPr>
                      </a:lvl7pPr>
                      <a:lvl8pPr marL="9725025" defTabSz="4176713" fontAlgn="base">
                        <a:spcBef>
                          <a:spcPct val="20000"/>
                        </a:spcBef>
                        <a:spcAft>
                          <a:spcPct val="0"/>
                        </a:spcAft>
                        <a:defRPr sz="8300">
                          <a:solidFill>
                            <a:schemeClr val="tx1"/>
                          </a:solidFill>
                          <a:latin typeface="Arial" panose="020B0604020202020204" pitchFamily="34" charset="0"/>
                        </a:defRPr>
                      </a:lvl8pPr>
                      <a:lvl9pPr marL="10182225" defTabSz="4176713" fontAlgn="base">
                        <a:spcBef>
                          <a:spcPct val="20000"/>
                        </a:spcBef>
                        <a:spcAft>
                          <a:spcPct val="0"/>
                        </a:spcAft>
                        <a:defRPr sz="8300">
                          <a:solidFill>
                            <a:schemeClr val="tx1"/>
                          </a:solidFill>
                          <a:latin typeface="Arial" panose="020B0604020202020204" pitchFamily="34" charset="0"/>
                        </a:defRPr>
                      </a:lvl9pPr>
                    </a:lstStyle>
                    <a:p>
                      <a:pPr marL="0" marR="0" lvl="0" indent="0" algn="ctr" defTabSz="4176713" rtl="0" eaLnBrk="1" fontAlgn="base" latinLnBrk="0" hangingPunct="1">
                        <a:lnSpc>
                          <a:spcPct val="100000"/>
                        </a:lnSpc>
                        <a:spcBef>
                          <a:spcPct val="20000"/>
                        </a:spcBef>
                        <a:spcAft>
                          <a:spcPct val="0"/>
                        </a:spcAft>
                        <a:buClrTx/>
                        <a:buSzTx/>
                        <a:buFontTx/>
                        <a:buNone/>
                        <a:tabLst/>
                      </a:pPr>
                      <a:endParaRPr kumimoji="0" lang="hu-HU" altLang="hu-HU" sz="133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111" name="Picture 121" descr="6mm">
            <a:extLst>
              <a:ext uri="{FF2B5EF4-FFF2-40B4-BE49-F238E27FC236}">
                <a16:creationId xmlns:a16="http://schemas.microsoft.com/office/drawing/2014/main" id="{68F87CDF-5906-4726-9AA0-7E6C5D1604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04488" y="18595975"/>
            <a:ext cx="2398712"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122" descr="4mm">
            <a:extLst>
              <a:ext uri="{FF2B5EF4-FFF2-40B4-BE49-F238E27FC236}">
                <a16:creationId xmlns:a16="http://schemas.microsoft.com/office/drawing/2014/main" id="{932E1291-11BE-49EC-BF04-F508F490B9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04488" y="21043900"/>
            <a:ext cx="240982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123" descr="5mm">
            <a:extLst>
              <a:ext uri="{FF2B5EF4-FFF2-40B4-BE49-F238E27FC236}">
                <a16:creationId xmlns:a16="http://schemas.microsoft.com/office/drawing/2014/main" id="{FFA63DEC-8D98-4711-9651-905013A10DF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04488" y="23348950"/>
            <a:ext cx="2490787"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125" descr="2mm">
            <a:extLst>
              <a:ext uri="{FF2B5EF4-FFF2-40B4-BE49-F238E27FC236}">
                <a16:creationId xmlns:a16="http://schemas.microsoft.com/office/drawing/2014/main" id="{045AA564-495D-4DF3-B3AC-2B46633D8D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04488" y="25941338"/>
            <a:ext cx="243522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5" name="Text Box 84">
            <a:extLst>
              <a:ext uri="{FF2B5EF4-FFF2-40B4-BE49-F238E27FC236}">
                <a16:creationId xmlns:a16="http://schemas.microsoft.com/office/drawing/2014/main" id="{4250F26D-BD44-4F0F-80BD-A95EE33CF770}"/>
              </a:ext>
            </a:extLst>
          </p:cNvPr>
          <p:cNvSpPr txBox="1">
            <a:spLocks noChangeArrowheads="1"/>
          </p:cNvSpPr>
          <p:nvPr/>
        </p:nvSpPr>
        <p:spPr bwMode="auto">
          <a:xfrm>
            <a:off x="15940088" y="16290925"/>
            <a:ext cx="12241212"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hu-HU" altLang="hu-HU" sz="3200" b="1" i="1"/>
              <a:t>Table 2.</a:t>
            </a:r>
            <a:r>
              <a:rPr lang="hu-HU" altLang="hu-HU" sz="3200" i="1"/>
              <a:t> Heat treatment and microstructures of experimented samples</a:t>
            </a:r>
          </a:p>
        </p:txBody>
      </p:sp>
      <p:sp>
        <p:nvSpPr>
          <p:cNvPr id="3116" name="Text Box 85">
            <a:extLst>
              <a:ext uri="{FF2B5EF4-FFF2-40B4-BE49-F238E27FC236}">
                <a16:creationId xmlns:a16="http://schemas.microsoft.com/office/drawing/2014/main" id="{EE613CCD-5382-4957-BB08-F97EE42A3CC1}"/>
              </a:ext>
            </a:extLst>
          </p:cNvPr>
          <p:cNvSpPr txBox="1">
            <a:spLocks noChangeArrowheads="1"/>
          </p:cNvSpPr>
          <p:nvPr/>
        </p:nvSpPr>
        <p:spPr bwMode="auto">
          <a:xfrm>
            <a:off x="15744825" y="29749750"/>
            <a:ext cx="12457113" cy="255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176713">
              <a:defRPr sz="8200">
                <a:solidFill>
                  <a:schemeClr val="tx1"/>
                </a:solidFill>
                <a:latin typeface="Arial" panose="020B0604020202020204" pitchFamily="34" charset="0"/>
              </a:defRPr>
            </a:lvl1pPr>
            <a:lvl2pPr marL="742950" indent="-285750" defTabSz="4176713">
              <a:defRPr sz="8200">
                <a:solidFill>
                  <a:schemeClr val="tx1"/>
                </a:solidFill>
                <a:latin typeface="Arial" panose="020B0604020202020204" pitchFamily="34" charset="0"/>
              </a:defRPr>
            </a:lvl2pPr>
            <a:lvl3pPr marL="1143000" indent="-228600" defTabSz="4176713">
              <a:defRPr sz="8200">
                <a:solidFill>
                  <a:schemeClr val="tx1"/>
                </a:solidFill>
                <a:latin typeface="Arial" panose="020B0604020202020204" pitchFamily="34" charset="0"/>
              </a:defRPr>
            </a:lvl3pPr>
            <a:lvl4pPr marL="1600200" indent="-228600" defTabSz="4176713">
              <a:defRPr sz="8200">
                <a:solidFill>
                  <a:schemeClr val="tx1"/>
                </a:solidFill>
                <a:latin typeface="Arial" panose="020B0604020202020204" pitchFamily="34" charset="0"/>
              </a:defRPr>
            </a:lvl4pPr>
            <a:lvl5pPr marL="2057400" indent="-228600" defTabSz="4176713">
              <a:defRPr sz="8200">
                <a:solidFill>
                  <a:schemeClr val="tx1"/>
                </a:solidFill>
                <a:latin typeface="Arial" panose="020B0604020202020204" pitchFamily="34" charset="0"/>
              </a:defRPr>
            </a:lvl5pPr>
            <a:lvl6pPr marL="2514600" indent="-228600" defTabSz="4176713"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76713"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76713"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76713" eaLnBrk="0" fontAlgn="base" hangingPunct="0">
              <a:spcBef>
                <a:spcPct val="0"/>
              </a:spcBef>
              <a:spcAft>
                <a:spcPct val="0"/>
              </a:spcAft>
              <a:defRPr sz="8200">
                <a:solidFill>
                  <a:schemeClr val="tx1"/>
                </a:solidFill>
                <a:latin typeface="Arial" panose="020B0604020202020204" pitchFamily="34" charset="0"/>
              </a:defRPr>
            </a:lvl9pPr>
          </a:lstStyle>
          <a:p>
            <a:pPr algn="ctr" eaLnBrk="1" hangingPunct="1"/>
            <a:r>
              <a:rPr lang="en-US" altLang="hu-HU" sz="3200" b="1"/>
              <a:t>Conclusion</a:t>
            </a:r>
          </a:p>
          <a:p>
            <a:pPr algn="just" eaLnBrk="1" hangingPunct="1"/>
            <a:r>
              <a:rPr lang="en-US" altLang="hu-HU" sz="3200"/>
              <a:t>Osae natur. Pa ne pe doles eaquis si ut re sus doluptaqui de consecus assimus tiorem evendantiati voluptiat poratqui comnihi cimeni. Pa ne pe doles eaquis si ut re sus doluptaqui de consecus assimus tiorem evendantiati voluptiat poratqui comnihi cimeni. </a:t>
            </a:r>
          </a:p>
        </p:txBody>
      </p:sp>
      <p:sp>
        <p:nvSpPr>
          <p:cNvPr id="3117" name="Line 86">
            <a:extLst>
              <a:ext uri="{FF2B5EF4-FFF2-40B4-BE49-F238E27FC236}">
                <a16:creationId xmlns:a16="http://schemas.microsoft.com/office/drawing/2014/main" id="{90F6FC53-1489-4BD0-9C80-4FF4DE63E1D9}"/>
              </a:ext>
            </a:extLst>
          </p:cNvPr>
          <p:cNvSpPr>
            <a:spLocks noChangeShapeType="1"/>
          </p:cNvSpPr>
          <p:nvPr/>
        </p:nvSpPr>
        <p:spPr bwMode="auto">
          <a:xfrm>
            <a:off x="0" y="38901688"/>
            <a:ext cx="30279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pic>
        <p:nvPicPr>
          <p:cNvPr id="3119" name="Picture 121" descr="6mm">
            <a:extLst>
              <a:ext uri="{FF2B5EF4-FFF2-40B4-BE49-F238E27FC236}">
                <a16:creationId xmlns:a16="http://schemas.microsoft.com/office/drawing/2014/main" id="{7E37D170-C4A8-49AD-AF43-83B70D1BA7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5263" y="20277138"/>
            <a:ext cx="563721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2">
            <a:extLst>
              <a:ext uri="{FF2B5EF4-FFF2-40B4-BE49-F238E27FC236}">
                <a16:creationId xmlns:a16="http://schemas.microsoft.com/office/drawing/2014/main" id="{E8F1A8D5-D5FD-4E2C-942B-3BD38380DA47}"/>
              </a:ext>
            </a:extLst>
          </p:cNvPr>
          <p:cNvPicPr>
            <a:picLocks noChangeAspect="1"/>
          </p:cNvPicPr>
          <p:nvPr/>
        </p:nvPicPr>
        <p:blipFill rotWithShape="1">
          <a:blip r:embed="rId12">
            <a:extLst>
              <a:ext uri="{28A0092B-C50C-407E-A947-70E740481C1C}">
                <a14:useLocalDpi xmlns:a14="http://schemas.microsoft.com/office/drawing/2010/main" val="0"/>
              </a:ext>
            </a:extLst>
          </a:blip>
          <a:srcRect t="17527" b="39582"/>
          <a:stretch/>
        </p:blipFill>
        <p:spPr>
          <a:xfrm>
            <a:off x="2098675" y="311009"/>
            <a:ext cx="9638731" cy="4134132"/>
          </a:xfrm>
          <a:prstGeom prst="rect">
            <a:avLst/>
          </a:prstGeom>
        </p:spPr>
      </p:pic>
      <p:pic>
        <p:nvPicPr>
          <p:cNvPr id="5" name="Kép 4">
            <a:extLst>
              <a:ext uri="{FF2B5EF4-FFF2-40B4-BE49-F238E27FC236}">
                <a16:creationId xmlns:a16="http://schemas.microsoft.com/office/drawing/2014/main" id="{BB776704-BA8B-45CC-8AC4-29C174F8B642}"/>
              </a:ext>
            </a:extLst>
          </p:cNvPr>
          <p:cNvPicPr>
            <a:picLocks noChangeAspect="1"/>
          </p:cNvPicPr>
          <p:nvPr/>
        </p:nvPicPr>
        <p:blipFill rotWithShape="1">
          <a:blip r:embed="rId13">
            <a:extLst>
              <a:ext uri="{28A0092B-C50C-407E-A947-70E740481C1C}">
                <a14:useLocalDpi xmlns:a14="http://schemas.microsoft.com/office/drawing/2010/main" val="0"/>
              </a:ext>
            </a:extLst>
          </a:blip>
          <a:srcRect t="22089" b="26787"/>
          <a:stretch/>
        </p:blipFill>
        <p:spPr>
          <a:xfrm>
            <a:off x="10912475" y="166990"/>
            <a:ext cx="16568924" cy="3638839"/>
          </a:xfrm>
          <a:prstGeom prst="rect">
            <a:avLst/>
          </a:prstGeom>
        </p:spPr>
      </p:pic>
      <p:sp>
        <p:nvSpPr>
          <p:cNvPr id="7" name="Szövegdoboz 6">
            <a:extLst>
              <a:ext uri="{FF2B5EF4-FFF2-40B4-BE49-F238E27FC236}">
                <a16:creationId xmlns:a16="http://schemas.microsoft.com/office/drawing/2014/main" id="{F1ECADDD-5366-4820-8FD1-15F8C09FE8D1}"/>
              </a:ext>
            </a:extLst>
          </p:cNvPr>
          <p:cNvSpPr txBox="1"/>
          <p:nvPr/>
        </p:nvSpPr>
        <p:spPr>
          <a:xfrm>
            <a:off x="15285096" y="3677940"/>
            <a:ext cx="8002512" cy="769441"/>
          </a:xfrm>
          <a:prstGeom prst="rect">
            <a:avLst/>
          </a:prstGeom>
          <a:noFill/>
        </p:spPr>
        <p:txBody>
          <a:bodyPr wrap="none" rtlCol="0">
            <a:spAutoFit/>
          </a:bodyPr>
          <a:lstStyle/>
          <a:p>
            <a:r>
              <a:rPr lang="hu-HU" sz="4400" i="1" dirty="0">
                <a:solidFill>
                  <a:schemeClr val="accent3">
                    <a:lumMod val="50000"/>
                  </a:schemeClr>
                </a:solidFill>
              </a:rPr>
              <a:t>Budapest, November 15</a:t>
            </a:r>
            <a:r>
              <a:rPr lang="hu-HU" sz="4400" i="1" baseline="30000" dirty="0">
                <a:solidFill>
                  <a:schemeClr val="accent3">
                    <a:lumMod val="50000"/>
                  </a:schemeClr>
                </a:solidFill>
              </a:rPr>
              <a:t>th</a:t>
            </a:r>
            <a:r>
              <a:rPr lang="hu-HU" sz="4400" i="1" dirty="0">
                <a:solidFill>
                  <a:schemeClr val="accent3">
                    <a:lumMod val="50000"/>
                  </a:schemeClr>
                </a:solidFill>
              </a:rPr>
              <a:t> 2021</a:t>
            </a:r>
          </a:p>
        </p:txBody>
      </p:sp>
    </p:spTree>
  </p:cSld>
  <p:clrMapOvr>
    <a:masterClrMapping/>
  </p:clrMapOvr>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hu-HU" altLang="hu-HU" sz="8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176713" rtl="0" eaLnBrk="1" fontAlgn="base" latinLnBrk="0" hangingPunct="1">
          <a:lnSpc>
            <a:spcPct val="100000"/>
          </a:lnSpc>
          <a:spcBef>
            <a:spcPct val="0"/>
          </a:spcBef>
          <a:spcAft>
            <a:spcPct val="0"/>
          </a:spcAft>
          <a:buClrTx/>
          <a:buSzTx/>
          <a:buFontTx/>
          <a:buNone/>
          <a:tabLst/>
          <a:defRPr kumimoji="0" lang="hu-HU" altLang="hu-HU" sz="8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um" ma:contentTypeID="0x010100B4777FB8502A6841A65BB052054BE4B0" ma:contentTypeVersion="13" ma:contentTypeDescription="Új dokumentum létrehozása." ma:contentTypeScope="" ma:versionID="03c1bb6a5b5fcfcdd5e3ff1bed7dc20b">
  <xsd:schema xmlns:xsd="http://www.w3.org/2001/XMLSchema" xmlns:xs="http://www.w3.org/2001/XMLSchema" xmlns:p="http://schemas.microsoft.com/office/2006/metadata/properties" xmlns:ns3="bfad80e1-4803-46aa-9401-f14656649ab7" xmlns:ns4="0ce436eb-874c-4f45-bc20-baf3d3be90d8" targetNamespace="http://schemas.microsoft.com/office/2006/metadata/properties" ma:root="true" ma:fieldsID="93b4eede804755ead351ab1b9091e6a8" ns3:_="" ns4:_="">
    <xsd:import namespace="bfad80e1-4803-46aa-9401-f14656649ab7"/>
    <xsd:import namespace="0ce436eb-874c-4f45-bc20-baf3d3be90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d80e1-4803-46aa-9401-f14656649ab7" elementFormDefault="qualified">
    <xsd:import namespace="http://schemas.microsoft.com/office/2006/documentManagement/types"/>
    <xsd:import namespace="http://schemas.microsoft.com/office/infopath/2007/PartnerControls"/>
    <xsd:element name="SharedWithUsers" ma:index="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Megosztva részletekkel" ma:internalName="SharedWithDetails" ma:readOnly="true">
      <xsd:simpleType>
        <xsd:restriction base="dms:Note">
          <xsd:maxLength value="255"/>
        </xsd:restriction>
      </xsd:simpleType>
    </xsd:element>
    <xsd:element name="SharingHintHash" ma:index="10" nillable="true" ma:displayName="Megosztási tipp kivonata"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436eb-874c-4f45-bc20-baf3d3be90d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7D8438-7AFB-4561-A630-B084F6E10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d80e1-4803-46aa-9401-f14656649ab7"/>
    <ds:schemaRef ds:uri="0ce436eb-874c-4f45-bc20-baf3d3be90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9F88EA-C0DE-4046-86F7-C0C1E0E3F0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92</TotalTime>
  <Words>413</Words>
  <Application>Microsoft Office PowerPoint</Application>
  <PresentationFormat>Egyéni</PresentationFormat>
  <Paragraphs>56</Paragraphs>
  <Slides>1</Slides>
  <Notes>1</Notes>
  <HiddenSlides>0</HiddenSlides>
  <MMClips>0</MMClips>
  <ScaleCrop>false</ScaleCrop>
  <HeadingPairs>
    <vt:vector size="8" baseType="variant">
      <vt:variant>
        <vt:lpstr>Használt betűtípusok</vt:lpstr>
      </vt:variant>
      <vt:variant>
        <vt:i4>2</vt:i4>
      </vt:variant>
      <vt:variant>
        <vt:lpstr>Téma</vt:lpstr>
      </vt:variant>
      <vt:variant>
        <vt:i4>1</vt:i4>
      </vt:variant>
      <vt:variant>
        <vt:lpstr>Beágyazott OLE kiszolgálók</vt:lpstr>
      </vt:variant>
      <vt:variant>
        <vt:i4>1</vt:i4>
      </vt:variant>
      <vt:variant>
        <vt:lpstr>Diacímek</vt:lpstr>
      </vt:variant>
      <vt:variant>
        <vt:i4>1</vt:i4>
      </vt:variant>
    </vt:vector>
  </HeadingPairs>
  <TitlesOfParts>
    <vt:vector size="5" baseType="lpstr">
      <vt:lpstr>Arial</vt:lpstr>
      <vt:lpstr>ＭＳ Ｐゴシック</vt:lpstr>
      <vt:lpstr>Alapértelmezett terv</vt:lpstr>
      <vt:lpstr>Microsoft Equation 3.0</vt:lpstr>
      <vt:lpstr>     TITLE of the poster  1John Smith,                                    2First name Family Name </vt:lpstr>
    </vt:vector>
  </TitlesOfParts>
  <Company>FoR homE 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Microstructure on the Local Wear Behavior of Dual Phase Steels    1Tünde Kovács-Coskun,                             2Peter Pinke</dc:title>
  <dc:creator>Kovács Tünde</dc:creator>
  <cp:lastModifiedBy>Dr. Nyikes Zoltán</cp:lastModifiedBy>
  <cp:revision>11</cp:revision>
  <dcterms:created xsi:type="dcterms:W3CDTF">2012-10-10T09:39:00Z</dcterms:created>
  <dcterms:modified xsi:type="dcterms:W3CDTF">2021-11-01T15:34:00Z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0x010100B4777FB8502A6841A65BB052054BE4B0</vt:lpwstr>
  </property>
</Properties>
</file>