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30279975" cy="42808525"/>
  <p:notesSz cx="7099300" cy="10234613"/>
  <p:defaultTextStyle>
    <a:defPPr>
      <a:defRPr lang="hu-HU"/>
    </a:defPPr>
    <a:lvl1pPr algn="l" rtl="0" eaLnBrk="0" fontAlgn="base" hangingPunct="0">
      <a:spcBef>
        <a:spcPct val="0"/>
      </a:spcBef>
      <a:spcAft>
        <a:spcPct val="0"/>
      </a:spcAft>
      <a:defRPr sz="8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8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8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8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8200" kern="1200">
        <a:solidFill>
          <a:schemeClr val="tx1"/>
        </a:solidFill>
        <a:latin typeface="Arial" panose="020B0604020202020204" pitchFamily="34" charset="0"/>
        <a:ea typeface="+mn-ea"/>
        <a:cs typeface="+mn-cs"/>
      </a:defRPr>
    </a:lvl5pPr>
    <a:lvl6pPr marL="2286000" algn="l" defTabSz="914400" rtl="0" eaLnBrk="1" latinLnBrk="0" hangingPunct="1">
      <a:defRPr sz="8200" kern="1200">
        <a:solidFill>
          <a:schemeClr val="tx1"/>
        </a:solidFill>
        <a:latin typeface="Arial" panose="020B0604020202020204" pitchFamily="34" charset="0"/>
        <a:ea typeface="+mn-ea"/>
        <a:cs typeface="+mn-cs"/>
      </a:defRPr>
    </a:lvl6pPr>
    <a:lvl7pPr marL="2743200" algn="l" defTabSz="914400" rtl="0" eaLnBrk="1" latinLnBrk="0" hangingPunct="1">
      <a:defRPr sz="8200" kern="1200">
        <a:solidFill>
          <a:schemeClr val="tx1"/>
        </a:solidFill>
        <a:latin typeface="Arial" panose="020B0604020202020204" pitchFamily="34" charset="0"/>
        <a:ea typeface="+mn-ea"/>
        <a:cs typeface="+mn-cs"/>
      </a:defRPr>
    </a:lvl7pPr>
    <a:lvl8pPr marL="3200400" algn="l" defTabSz="914400" rtl="0" eaLnBrk="1" latinLnBrk="0" hangingPunct="1">
      <a:defRPr sz="8200" kern="1200">
        <a:solidFill>
          <a:schemeClr val="tx1"/>
        </a:solidFill>
        <a:latin typeface="Arial" panose="020B0604020202020204" pitchFamily="34" charset="0"/>
        <a:ea typeface="+mn-ea"/>
        <a:cs typeface="+mn-cs"/>
      </a:defRPr>
    </a:lvl8pPr>
    <a:lvl9pPr marL="3657600" algn="l" defTabSz="914400" rtl="0" eaLnBrk="1" latinLnBrk="0" hangingPunct="1">
      <a:defRPr sz="8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 d="100"/>
          <a:sy n="11" d="100"/>
        </p:scale>
        <p:origin x="2400" y="150"/>
      </p:cViewPr>
      <p:guideLst>
        <p:guide orient="horz" pos="13483"/>
        <p:guide pos="953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1175"/>
          </a:xfrm>
          <a:prstGeom prst="rect">
            <a:avLst/>
          </a:prstGeom>
          <a:noFill/>
          <a:ln>
            <a:noFill/>
          </a:ln>
          <a:effectLst/>
        </p:spPr>
        <p:txBody>
          <a:bodyPr vert="horz" wrap="square" lIns="99048" tIns="49524" rIns="99048" bIns="49524" numCol="1" anchor="t" anchorCtr="0" compatLnSpc="1">
            <a:prstTxWarp prst="textNoShape">
              <a:avLst/>
            </a:prstTxWarp>
          </a:bodyPr>
          <a:lstStyle>
            <a:lvl1pPr defTabSz="990600" eaLnBrk="1" hangingPunct="1">
              <a:defRPr sz="1300"/>
            </a:lvl1pPr>
          </a:lstStyle>
          <a:p>
            <a:pPr>
              <a:defRPr/>
            </a:pPr>
            <a:endParaRPr lang="hu-HU" altLang="hu-HU"/>
          </a:p>
        </p:txBody>
      </p:sp>
      <p:sp>
        <p:nvSpPr>
          <p:cNvPr id="3075" name="Rectangle 3"/>
          <p:cNvSpPr>
            <a:spLocks noGrp="1" noChangeArrowheads="1"/>
          </p:cNvSpPr>
          <p:nvPr>
            <p:ph type="dt" idx="1"/>
          </p:nvPr>
        </p:nvSpPr>
        <p:spPr bwMode="auto">
          <a:xfrm>
            <a:off x="4021138" y="0"/>
            <a:ext cx="3076575" cy="511175"/>
          </a:xfrm>
          <a:prstGeom prst="rect">
            <a:avLst/>
          </a:prstGeom>
          <a:noFill/>
          <a:ln>
            <a:noFill/>
          </a:ln>
          <a:effectLst/>
        </p:spPr>
        <p:txBody>
          <a:bodyPr vert="horz" wrap="square" lIns="99048" tIns="49524" rIns="99048" bIns="49524" numCol="1" anchor="t" anchorCtr="0" compatLnSpc="1">
            <a:prstTxWarp prst="textNoShape">
              <a:avLst/>
            </a:prstTxWarp>
          </a:bodyPr>
          <a:lstStyle>
            <a:lvl1pPr algn="r" defTabSz="990600" eaLnBrk="1" hangingPunct="1">
              <a:defRPr sz="1300"/>
            </a:lvl1pPr>
          </a:lstStyle>
          <a:p>
            <a:pPr>
              <a:defRPr/>
            </a:pPr>
            <a:endParaRPr lang="hu-HU" altLang="hu-HU"/>
          </a:p>
        </p:txBody>
      </p:sp>
      <p:sp>
        <p:nvSpPr>
          <p:cNvPr id="2052" name="Rectangle 4"/>
          <p:cNvSpPr>
            <a:spLocks noRot="1" noChangeArrowheads="1" noTextEdit="1"/>
          </p:cNvSpPr>
          <p:nvPr>
            <p:ph type="sldImg" idx="2"/>
          </p:nvPr>
        </p:nvSpPr>
        <p:spPr bwMode="auto">
          <a:xfrm>
            <a:off x="2192338" y="768350"/>
            <a:ext cx="2714625"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9613" y="4860925"/>
            <a:ext cx="5680075" cy="4605338"/>
          </a:xfrm>
          <a:prstGeom prst="rect">
            <a:avLst/>
          </a:prstGeom>
          <a:noFill/>
          <a:ln>
            <a:noFill/>
          </a:ln>
          <a:effectLst/>
        </p:spPr>
        <p:txBody>
          <a:bodyPr vert="horz" wrap="square" lIns="99048" tIns="49524" rIns="99048" bIns="49524" numCol="1" anchor="t" anchorCtr="0" compatLnSpc="1">
            <a:prstTxWarp prst="textNoShape">
              <a:avLst/>
            </a:prstTxWarp>
          </a:bodyPr>
          <a:lstStyle/>
          <a:p>
            <a:pPr lvl="0"/>
            <a:r>
              <a:rPr lang="hu-HU" altLang="hu-HU" noProof="0"/>
              <a:t>Mintaszöveg szerkesztése</a:t>
            </a:r>
          </a:p>
          <a:p>
            <a:pPr lvl="1"/>
            <a:r>
              <a:rPr lang="hu-HU" altLang="hu-HU" noProof="0"/>
              <a:t>Második szint</a:t>
            </a:r>
          </a:p>
          <a:p>
            <a:pPr lvl="2"/>
            <a:r>
              <a:rPr lang="hu-HU" altLang="hu-HU" noProof="0"/>
              <a:t>Harmadik szint</a:t>
            </a:r>
          </a:p>
          <a:p>
            <a:pPr lvl="3"/>
            <a:r>
              <a:rPr lang="hu-HU" altLang="hu-HU" noProof="0"/>
              <a:t>Negyedik szint</a:t>
            </a:r>
          </a:p>
          <a:p>
            <a:pPr lvl="4"/>
            <a:r>
              <a:rPr lang="hu-HU" altLang="hu-HU" noProof="0"/>
              <a:t>Ötödik szint</a:t>
            </a:r>
          </a:p>
        </p:txBody>
      </p:sp>
      <p:sp>
        <p:nvSpPr>
          <p:cNvPr id="3078" name="Rectangle 6"/>
          <p:cNvSpPr>
            <a:spLocks noGrp="1" noChangeArrowheads="1"/>
          </p:cNvSpPr>
          <p:nvPr>
            <p:ph type="ftr" sz="quarter" idx="4"/>
          </p:nvPr>
        </p:nvSpPr>
        <p:spPr bwMode="auto">
          <a:xfrm>
            <a:off x="0" y="9721850"/>
            <a:ext cx="3076575" cy="511175"/>
          </a:xfrm>
          <a:prstGeom prst="rect">
            <a:avLst/>
          </a:prstGeom>
          <a:noFill/>
          <a:ln>
            <a:noFill/>
          </a:ln>
          <a:effectLst/>
        </p:spPr>
        <p:txBody>
          <a:bodyPr vert="horz" wrap="square" lIns="99048" tIns="49524" rIns="99048" bIns="49524" numCol="1" anchor="b" anchorCtr="0" compatLnSpc="1">
            <a:prstTxWarp prst="textNoShape">
              <a:avLst/>
            </a:prstTxWarp>
          </a:bodyPr>
          <a:lstStyle>
            <a:lvl1pPr defTabSz="990600" eaLnBrk="1" hangingPunct="1">
              <a:defRPr sz="1300"/>
            </a:lvl1pPr>
          </a:lstStyle>
          <a:p>
            <a:pPr>
              <a:defRPr/>
            </a:pPr>
            <a:endParaRPr lang="hu-HU" altLang="hu-HU"/>
          </a:p>
        </p:txBody>
      </p:sp>
      <p:sp>
        <p:nvSpPr>
          <p:cNvPr id="3079" name="Rectangle 7"/>
          <p:cNvSpPr>
            <a:spLocks noGrp="1" noChangeArrowheads="1"/>
          </p:cNvSpPr>
          <p:nvPr>
            <p:ph type="sldNum" sz="quarter" idx="5"/>
          </p:nvPr>
        </p:nvSpPr>
        <p:spPr bwMode="auto">
          <a:xfrm>
            <a:off x="4021138" y="9721850"/>
            <a:ext cx="3076575" cy="511175"/>
          </a:xfrm>
          <a:prstGeom prst="rect">
            <a:avLst/>
          </a:prstGeom>
          <a:noFill/>
          <a:ln>
            <a:noFill/>
          </a:ln>
          <a:effectLst/>
        </p:spPr>
        <p:txBody>
          <a:bodyPr vert="horz" wrap="square" lIns="99048" tIns="49524" rIns="99048" bIns="49524" numCol="1" anchor="b" anchorCtr="0" compatLnSpc="1">
            <a:prstTxWarp prst="textNoShape">
              <a:avLst/>
            </a:prstTxWarp>
          </a:bodyPr>
          <a:lstStyle>
            <a:lvl1pPr algn="r" defTabSz="990600" eaLnBrk="1" hangingPunct="1">
              <a:defRPr sz="1300"/>
            </a:lvl1pPr>
          </a:lstStyle>
          <a:p>
            <a:fld id="{DFCDC667-5651-42D3-85BD-952E8DC668B8}" type="slidenum">
              <a:rPr lang="hu-HU" altLang="hu-HU"/>
              <a:pPr/>
              <a:t>‹#›</a:t>
            </a:fld>
            <a:endParaRPr lang="hu-HU" altLang="hu-H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90600">
              <a:defRPr sz="8200">
                <a:solidFill>
                  <a:schemeClr val="tx1"/>
                </a:solidFill>
                <a:latin typeface="Arial" panose="020B0604020202020204" pitchFamily="34" charset="0"/>
              </a:defRPr>
            </a:lvl1pPr>
            <a:lvl2pPr marL="742950" indent="-285750" defTabSz="990600">
              <a:defRPr sz="8200">
                <a:solidFill>
                  <a:schemeClr val="tx1"/>
                </a:solidFill>
                <a:latin typeface="Arial" panose="020B0604020202020204" pitchFamily="34" charset="0"/>
              </a:defRPr>
            </a:lvl2pPr>
            <a:lvl3pPr marL="1143000" indent="-228600" defTabSz="990600">
              <a:defRPr sz="8200">
                <a:solidFill>
                  <a:schemeClr val="tx1"/>
                </a:solidFill>
                <a:latin typeface="Arial" panose="020B0604020202020204" pitchFamily="34" charset="0"/>
              </a:defRPr>
            </a:lvl3pPr>
            <a:lvl4pPr marL="1600200" indent="-228600" defTabSz="990600">
              <a:defRPr sz="8200">
                <a:solidFill>
                  <a:schemeClr val="tx1"/>
                </a:solidFill>
                <a:latin typeface="Arial" panose="020B0604020202020204" pitchFamily="34" charset="0"/>
              </a:defRPr>
            </a:lvl4pPr>
            <a:lvl5pPr marL="2057400" indent="-228600" defTabSz="990600">
              <a:defRPr sz="8200">
                <a:solidFill>
                  <a:schemeClr val="tx1"/>
                </a:solidFill>
                <a:latin typeface="Arial" panose="020B0604020202020204" pitchFamily="34" charset="0"/>
              </a:defRPr>
            </a:lvl5pPr>
            <a:lvl6pPr marL="2514600" indent="-228600" defTabSz="990600"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990600"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990600"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990600" eaLnBrk="0" fontAlgn="base" hangingPunct="0">
              <a:spcBef>
                <a:spcPct val="0"/>
              </a:spcBef>
              <a:spcAft>
                <a:spcPct val="0"/>
              </a:spcAft>
              <a:defRPr sz="8200">
                <a:solidFill>
                  <a:schemeClr val="tx1"/>
                </a:solidFill>
                <a:latin typeface="Arial" panose="020B0604020202020204" pitchFamily="34" charset="0"/>
              </a:defRPr>
            </a:lvl9pPr>
          </a:lstStyle>
          <a:p>
            <a:fld id="{0B163DEB-3195-438D-B072-9C1C4F1A9AC8}" type="slidenum">
              <a:rPr lang="hu-HU" altLang="hu-HU" sz="1300"/>
              <a:pPr/>
              <a:t>1</a:t>
            </a:fld>
            <a:endParaRPr lang="hu-HU" altLang="hu-HU" sz="130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hu-HU" altLang="hu-H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3784601" y="7005638"/>
            <a:ext cx="22710775" cy="14903450"/>
          </a:xfrm>
        </p:spPr>
        <p:txBody>
          <a:bodyPr anchor="b"/>
          <a:lstStyle>
            <a:lvl1pPr algn="ctr">
              <a:defRPr sz="6000"/>
            </a:lvl1pPr>
          </a:lstStyle>
          <a:p>
            <a:r>
              <a:rPr lang="hu-HU"/>
              <a:t>Mintacím szerkesztése</a:t>
            </a:r>
          </a:p>
        </p:txBody>
      </p:sp>
      <p:sp>
        <p:nvSpPr>
          <p:cNvPr id="3" name="Alcím 2"/>
          <p:cNvSpPr>
            <a:spLocks noGrp="1"/>
          </p:cNvSpPr>
          <p:nvPr>
            <p:ph type="subTitle" idx="1"/>
          </p:nvPr>
        </p:nvSpPr>
        <p:spPr>
          <a:xfrm>
            <a:off x="3784601" y="22483764"/>
            <a:ext cx="22710775" cy="10336212"/>
          </a:xfrm>
        </p:spPr>
        <p:txBody>
          <a:bodyPr/>
          <a:lstStyle>
            <a:lvl1pPr marL="0" indent="0" algn="ctr">
              <a:buNone/>
              <a:defRPr sz="2400"/>
            </a:lvl1pPr>
            <a:lvl2pPr marL="457176" indent="0" algn="ctr">
              <a:buNone/>
              <a:defRPr sz="2000"/>
            </a:lvl2pPr>
            <a:lvl3pPr marL="914352" indent="0" algn="ctr">
              <a:buNone/>
              <a:defRPr sz="1800"/>
            </a:lvl3pPr>
            <a:lvl4pPr marL="1371528" indent="0" algn="ctr">
              <a:buNone/>
              <a:defRPr sz="1600"/>
            </a:lvl4pPr>
            <a:lvl5pPr marL="1828704" indent="0" algn="ctr">
              <a:buNone/>
              <a:defRPr sz="1600"/>
            </a:lvl5pPr>
            <a:lvl6pPr marL="2285880" indent="0" algn="ctr">
              <a:buNone/>
              <a:defRPr sz="1600"/>
            </a:lvl6pPr>
            <a:lvl7pPr marL="2743056" indent="0" algn="ctr">
              <a:buNone/>
              <a:defRPr sz="1600"/>
            </a:lvl7pPr>
            <a:lvl8pPr marL="3200231" indent="0" algn="ctr">
              <a:buNone/>
              <a:defRPr sz="1600"/>
            </a:lvl8pPr>
            <a:lvl9pPr marL="3657408" indent="0" algn="ctr">
              <a:buNone/>
              <a:defRPr sz="1600"/>
            </a:lvl9pPr>
          </a:lstStyle>
          <a:p>
            <a:r>
              <a:rPr lang="hu-HU"/>
              <a:t>Kattintson ide az alcím mintájának szerkesztéséhez</a:t>
            </a:r>
          </a:p>
        </p:txBody>
      </p:sp>
      <p:sp>
        <p:nvSpPr>
          <p:cNvPr id="4" name="Rectangle 4"/>
          <p:cNvSpPr>
            <a:spLocks noGrp="1" noChangeArrowheads="1"/>
          </p:cNvSpPr>
          <p:nvPr>
            <p:ph type="dt" sz="half" idx="10"/>
          </p:nvPr>
        </p:nvSpPr>
        <p:spPr>
          <a:ln/>
        </p:spPr>
        <p:txBody>
          <a:bodyPr/>
          <a:lstStyle>
            <a:lvl1pPr>
              <a:defRPr/>
            </a:lvl1pPr>
          </a:lstStyle>
          <a:p>
            <a:pPr>
              <a:defRPr/>
            </a:pPr>
            <a:endParaRPr lang="hu-HU" alt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ltLang="hu-HU"/>
          </a:p>
        </p:txBody>
      </p:sp>
      <p:sp>
        <p:nvSpPr>
          <p:cNvPr id="6" name="Rectangle 6"/>
          <p:cNvSpPr>
            <a:spLocks noGrp="1" noChangeArrowheads="1"/>
          </p:cNvSpPr>
          <p:nvPr>
            <p:ph type="sldNum" sz="quarter" idx="12"/>
          </p:nvPr>
        </p:nvSpPr>
        <p:spPr>
          <a:ln/>
        </p:spPr>
        <p:txBody>
          <a:bodyPr/>
          <a:lstStyle>
            <a:lvl1pPr>
              <a:defRPr/>
            </a:lvl1pPr>
          </a:lstStyle>
          <a:p>
            <a:fld id="{20A71AB5-C04E-4B2B-BA3A-41C6FFA4906E}" type="slidenum">
              <a:rPr lang="hu-HU" altLang="hu-HU"/>
              <a:pPr/>
              <a:t>‹#›</a:t>
            </a:fld>
            <a:endParaRPr lang="hu-HU" altLang="hu-HU"/>
          </a:p>
        </p:txBody>
      </p:sp>
    </p:spTree>
    <p:extLst>
      <p:ext uri="{BB962C8B-B14F-4D97-AF65-F5344CB8AC3E}">
        <p14:creationId xmlns:p14="http://schemas.microsoft.com/office/powerpoint/2010/main" val="3321243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lt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ltLang="hu-HU"/>
          </a:p>
        </p:txBody>
      </p:sp>
      <p:sp>
        <p:nvSpPr>
          <p:cNvPr id="6" name="Rectangle 6"/>
          <p:cNvSpPr>
            <a:spLocks noGrp="1" noChangeArrowheads="1"/>
          </p:cNvSpPr>
          <p:nvPr>
            <p:ph type="sldNum" sz="quarter" idx="12"/>
          </p:nvPr>
        </p:nvSpPr>
        <p:spPr>
          <a:ln/>
        </p:spPr>
        <p:txBody>
          <a:bodyPr/>
          <a:lstStyle>
            <a:lvl1pPr>
              <a:defRPr/>
            </a:lvl1pPr>
          </a:lstStyle>
          <a:p>
            <a:fld id="{52C59F8B-1B52-4DB5-AFD8-1765AC63409A}" type="slidenum">
              <a:rPr lang="hu-HU" altLang="hu-HU"/>
              <a:pPr/>
              <a:t>‹#›</a:t>
            </a:fld>
            <a:endParaRPr lang="hu-HU" altLang="hu-HU"/>
          </a:p>
        </p:txBody>
      </p:sp>
    </p:spTree>
    <p:extLst>
      <p:ext uri="{BB962C8B-B14F-4D97-AF65-F5344CB8AC3E}">
        <p14:creationId xmlns:p14="http://schemas.microsoft.com/office/powerpoint/2010/main" val="2127135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21953538" y="1714500"/>
            <a:ext cx="6811962" cy="36525200"/>
          </a:xfrm>
        </p:spPr>
        <p:txBody>
          <a:bodyPr vert="eaVert"/>
          <a:lstStyle/>
          <a:p>
            <a:r>
              <a:rPr lang="hu-HU"/>
              <a:t>Mintacím szerkesztése</a:t>
            </a:r>
          </a:p>
        </p:txBody>
      </p:sp>
      <p:sp>
        <p:nvSpPr>
          <p:cNvPr id="3" name="Függőleges szöveg helye 2"/>
          <p:cNvSpPr>
            <a:spLocks noGrp="1"/>
          </p:cNvSpPr>
          <p:nvPr>
            <p:ph type="body" orient="vert" idx="1"/>
          </p:nvPr>
        </p:nvSpPr>
        <p:spPr>
          <a:xfrm>
            <a:off x="1514475" y="1714500"/>
            <a:ext cx="20286663" cy="3652520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lt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ltLang="hu-HU"/>
          </a:p>
        </p:txBody>
      </p:sp>
      <p:sp>
        <p:nvSpPr>
          <p:cNvPr id="6" name="Rectangle 6"/>
          <p:cNvSpPr>
            <a:spLocks noGrp="1" noChangeArrowheads="1"/>
          </p:cNvSpPr>
          <p:nvPr>
            <p:ph type="sldNum" sz="quarter" idx="12"/>
          </p:nvPr>
        </p:nvSpPr>
        <p:spPr>
          <a:ln/>
        </p:spPr>
        <p:txBody>
          <a:bodyPr/>
          <a:lstStyle>
            <a:lvl1pPr>
              <a:defRPr/>
            </a:lvl1pPr>
          </a:lstStyle>
          <a:p>
            <a:fld id="{6A80278D-B2DB-4D48-B82D-4B31F719D6C8}" type="slidenum">
              <a:rPr lang="hu-HU" altLang="hu-HU"/>
              <a:pPr/>
              <a:t>‹#›</a:t>
            </a:fld>
            <a:endParaRPr lang="hu-HU" altLang="hu-HU"/>
          </a:p>
        </p:txBody>
      </p:sp>
    </p:spTree>
    <p:extLst>
      <p:ext uri="{BB962C8B-B14F-4D97-AF65-F5344CB8AC3E}">
        <p14:creationId xmlns:p14="http://schemas.microsoft.com/office/powerpoint/2010/main" val="1345007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Tartalom">
    <p:spTree>
      <p:nvGrpSpPr>
        <p:cNvPr id="1" name=""/>
        <p:cNvGrpSpPr/>
        <p:nvPr/>
      </p:nvGrpSpPr>
      <p:grpSpPr>
        <a:xfrm>
          <a:off x="0" y="0"/>
          <a:ext cx="0" cy="0"/>
          <a:chOff x="0" y="0"/>
          <a:chExt cx="0" cy="0"/>
        </a:xfrm>
      </p:grpSpPr>
      <p:sp>
        <p:nvSpPr>
          <p:cNvPr id="2" name="Tartalom helye 1"/>
          <p:cNvSpPr>
            <a:spLocks noGrp="1"/>
          </p:cNvSpPr>
          <p:nvPr>
            <p:ph/>
          </p:nvPr>
        </p:nvSpPr>
        <p:spPr>
          <a:xfrm>
            <a:off x="1514476" y="1714500"/>
            <a:ext cx="27251025" cy="3652520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3" name="Rectangle 4"/>
          <p:cNvSpPr>
            <a:spLocks noGrp="1" noChangeArrowheads="1"/>
          </p:cNvSpPr>
          <p:nvPr>
            <p:ph type="dt" sz="half" idx="10"/>
          </p:nvPr>
        </p:nvSpPr>
        <p:spPr>
          <a:ln/>
        </p:spPr>
        <p:txBody>
          <a:bodyPr/>
          <a:lstStyle>
            <a:lvl1pPr>
              <a:defRPr/>
            </a:lvl1pPr>
          </a:lstStyle>
          <a:p>
            <a:pPr>
              <a:defRPr/>
            </a:pPr>
            <a:endParaRPr lang="hu-HU" altLang="hu-HU"/>
          </a:p>
        </p:txBody>
      </p:sp>
      <p:sp>
        <p:nvSpPr>
          <p:cNvPr id="4" name="Rectangle 5"/>
          <p:cNvSpPr>
            <a:spLocks noGrp="1" noChangeArrowheads="1"/>
          </p:cNvSpPr>
          <p:nvPr>
            <p:ph type="ftr" sz="quarter" idx="11"/>
          </p:nvPr>
        </p:nvSpPr>
        <p:spPr>
          <a:ln/>
        </p:spPr>
        <p:txBody>
          <a:bodyPr/>
          <a:lstStyle>
            <a:lvl1pPr>
              <a:defRPr/>
            </a:lvl1pPr>
          </a:lstStyle>
          <a:p>
            <a:pPr>
              <a:defRPr/>
            </a:pPr>
            <a:endParaRPr lang="hu-HU" altLang="hu-HU"/>
          </a:p>
        </p:txBody>
      </p:sp>
      <p:sp>
        <p:nvSpPr>
          <p:cNvPr id="5" name="Rectangle 6"/>
          <p:cNvSpPr>
            <a:spLocks noGrp="1" noChangeArrowheads="1"/>
          </p:cNvSpPr>
          <p:nvPr>
            <p:ph type="sldNum" sz="quarter" idx="12"/>
          </p:nvPr>
        </p:nvSpPr>
        <p:spPr>
          <a:ln/>
        </p:spPr>
        <p:txBody>
          <a:bodyPr/>
          <a:lstStyle>
            <a:lvl1pPr>
              <a:defRPr/>
            </a:lvl1pPr>
          </a:lstStyle>
          <a:p>
            <a:fld id="{F05C6303-0BBF-46BB-B8B8-663F94986BAE}" type="slidenum">
              <a:rPr lang="hu-HU" altLang="hu-HU"/>
              <a:pPr/>
              <a:t>‹#›</a:t>
            </a:fld>
            <a:endParaRPr lang="hu-HU" altLang="hu-HU"/>
          </a:p>
        </p:txBody>
      </p:sp>
    </p:spTree>
    <p:extLst>
      <p:ext uri="{BB962C8B-B14F-4D97-AF65-F5344CB8AC3E}">
        <p14:creationId xmlns:p14="http://schemas.microsoft.com/office/powerpoint/2010/main" val="534790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lt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ltLang="hu-HU"/>
          </a:p>
        </p:txBody>
      </p:sp>
      <p:sp>
        <p:nvSpPr>
          <p:cNvPr id="6" name="Rectangle 6"/>
          <p:cNvSpPr>
            <a:spLocks noGrp="1" noChangeArrowheads="1"/>
          </p:cNvSpPr>
          <p:nvPr>
            <p:ph type="sldNum" sz="quarter" idx="12"/>
          </p:nvPr>
        </p:nvSpPr>
        <p:spPr>
          <a:ln/>
        </p:spPr>
        <p:txBody>
          <a:bodyPr/>
          <a:lstStyle>
            <a:lvl1pPr>
              <a:defRPr/>
            </a:lvl1pPr>
          </a:lstStyle>
          <a:p>
            <a:fld id="{D3773B10-368F-4C29-99F6-60E93CFC464D}" type="slidenum">
              <a:rPr lang="hu-HU" altLang="hu-HU"/>
              <a:pPr/>
              <a:t>‹#›</a:t>
            </a:fld>
            <a:endParaRPr lang="hu-HU" altLang="hu-HU"/>
          </a:p>
        </p:txBody>
      </p:sp>
    </p:spTree>
    <p:extLst>
      <p:ext uri="{BB962C8B-B14F-4D97-AF65-F5344CB8AC3E}">
        <p14:creationId xmlns:p14="http://schemas.microsoft.com/office/powerpoint/2010/main" val="154175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2065338" y="10672764"/>
            <a:ext cx="26117550" cy="17806987"/>
          </a:xfrm>
        </p:spPr>
        <p:txBody>
          <a:bodyPr anchor="b"/>
          <a:lstStyle>
            <a:lvl1pPr>
              <a:defRPr sz="6000"/>
            </a:lvl1pPr>
          </a:lstStyle>
          <a:p>
            <a:r>
              <a:rPr lang="hu-HU"/>
              <a:t>Mintacím szerkesztése</a:t>
            </a:r>
          </a:p>
        </p:txBody>
      </p:sp>
      <p:sp>
        <p:nvSpPr>
          <p:cNvPr id="3" name="Szöveg helye 2"/>
          <p:cNvSpPr>
            <a:spLocks noGrp="1"/>
          </p:cNvSpPr>
          <p:nvPr>
            <p:ph type="body" idx="1"/>
          </p:nvPr>
        </p:nvSpPr>
        <p:spPr>
          <a:xfrm>
            <a:off x="2065338" y="28648026"/>
            <a:ext cx="26117550" cy="9364662"/>
          </a:xfrm>
        </p:spPr>
        <p:txBody>
          <a:bodyPr/>
          <a:lstStyle>
            <a:lvl1pPr marL="0" indent="0">
              <a:buNone/>
              <a:defRPr sz="2400"/>
            </a:lvl1pPr>
            <a:lvl2pPr marL="457176" indent="0">
              <a:buNone/>
              <a:defRPr sz="2000"/>
            </a:lvl2pPr>
            <a:lvl3pPr marL="914352" indent="0">
              <a:buNone/>
              <a:defRPr sz="1800"/>
            </a:lvl3pPr>
            <a:lvl4pPr marL="1371528" indent="0">
              <a:buNone/>
              <a:defRPr sz="1600"/>
            </a:lvl4pPr>
            <a:lvl5pPr marL="1828704" indent="0">
              <a:buNone/>
              <a:defRPr sz="1600"/>
            </a:lvl5pPr>
            <a:lvl6pPr marL="2285880" indent="0">
              <a:buNone/>
              <a:defRPr sz="1600"/>
            </a:lvl6pPr>
            <a:lvl7pPr marL="2743056" indent="0">
              <a:buNone/>
              <a:defRPr sz="1600"/>
            </a:lvl7pPr>
            <a:lvl8pPr marL="3200231" indent="0">
              <a:buNone/>
              <a:defRPr sz="1600"/>
            </a:lvl8pPr>
            <a:lvl9pPr marL="3657408" indent="0">
              <a:buNone/>
              <a:defRPr sz="1600"/>
            </a:lvl9pPr>
          </a:lstStyle>
          <a:p>
            <a:pPr lvl="0"/>
            <a:r>
              <a:rPr lang="hu-HU"/>
              <a:t>Mintaszöveg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hu-HU" alt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ltLang="hu-HU"/>
          </a:p>
        </p:txBody>
      </p:sp>
      <p:sp>
        <p:nvSpPr>
          <p:cNvPr id="6" name="Rectangle 6"/>
          <p:cNvSpPr>
            <a:spLocks noGrp="1" noChangeArrowheads="1"/>
          </p:cNvSpPr>
          <p:nvPr>
            <p:ph type="sldNum" sz="quarter" idx="12"/>
          </p:nvPr>
        </p:nvSpPr>
        <p:spPr>
          <a:ln/>
        </p:spPr>
        <p:txBody>
          <a:bodyPr/>
          <a:lstStyle>
            <a:lvl1pPr>
              <a:defRPr/>
            </a:lvl1pPr>
          </a:lstStyle>
          <a:p>
            <a:fld id="{9550D727-2F16-4689-9B75-21554FE4DAA9}" type="slidenum">
              <a:rPr lang="hu-HU" altLang="hu-HU"/>
              <a:pPr/>
              <a:t>‹#›</a:t>
            </a:fld>
            <a:endParaRPr lang="hu-HU" altLang="hu-HU"/>
          </a:p>
        </p:txBody>
      </p:sp>
    </p:spTree>
    <p:extLst>
      <p:ext uri="{BB962C8B-B14F-4D97-AF65-F5344CB8AC3E}">
        <p14:creationId xmlns:p14="http://schemas.microsoft.com/office/powerpoint/2010/main" val="784501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1514475" y="9988550"/>
            <a:ext cx="13549313" cy="2825115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15216188" y="9988550"/>
            <a:ext cx="13549312" cy="2825115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Rectangle 4"/>
          <p:cNvSpPr>
            <a:spLocks noGrp="1" noChangeArrowheads="1"/>
          </p:cNvSpPr>
          <p:nvPr>
            <p:ph type="dt" sz="half" idx="10"/>
          </p:nvPr>
        </p:nvSpPr>
        <p:spPr>
          <a:ln/>
        </p:spPr>
        <p:txBody>
          <a:bodyPr/>
          <a:lstStyle>
            <a:lvl1pPr>
              <a:defRPr/>
            </a:lvl1pPr>
          </a:lstStyle>
          <a:p>
            <a:pPr>
              <a:defRPr/>
            </a:pPr>
            <a:endParaRPr lang="hu-HU" alt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ltLang="hu-HU"/>
          </a:p>
        </p:txBody>
      </p:sp>
      <p:sp>
        <p:nvSpPr>
          <p:cNvPr id="7" name="Rectangle 6"/>
          <p:cNvSpPr>
            <a:spLocks noGrp="1" noChangeArrowheads="1"/>
          </p:cNvSpPr>
          <p:nvPr>
            <p:ph type="sldNum" sz="quarter" idx="12"/>
          </p:nvPr>
        </p:nvSpPr>
        <p:spPr>
          <a:ln/>
        </p:spPr>
        <p:txBody>
          <a:bodyPr/>
          <a:lstStyle>
            <a:lvl1pPr>
              <a:defRPr/>
            </a:lvl1pPr>
          </a:lstStyle>
          <a:p>
            <a:fld id="{49763798-C95F-46EB-9A45-730DEE5D5154}" type="slidenum">
              <a:rPr lang="hu-HU" altLang="hu-HU"/>
              <a:pPr/>
              <a:t>‹#›</a:t>
            </a:fld>
            <a:endParaRPr lang="hu-HU" altLang="hu-HU"/>
          </a:p>
        </p:txBody>
      </p:sp>
    </p:spTree>
    <p:extLst>
      <p:ext uri="{BB962C8B-B14F-4D97-AF65-F5344CB8AC3E}">
        <p14:creationId xmlns:p14="http://schemas.microsoft.com/office/powerpoint/2010/main" val="2942916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2085976" y="2279650"/>
            <a:ext cx="26115963" cy="8274050"/>
          </a:xfrm>
        </p:spPr>
        <p:txBody>
          <a:bodyPr/>
          <a:lstStyle/>
          <a:p>
            <a:r>
              <a:rPr lang="hu-HU"/>
              <a:t>Mintacím szerkesztése</a:t>
            </a:r>
          </a:p>
        </p:txBody>
      </p:sp>
      <p:sp>
        <p:nvSpPr>
          <p:cNvPr id="3" name="Szöveg helye 2"/>
          <p:cNvSpPr>
            <a:spLocks noGrp="1"/>
          </p:cNvSpPr>
          <p:nvPr>
            <p:ph type="body" idx="1"/>
          </p:nvPr>
        </p:nvSpPr>
        <p:spPr>
          <a:xfrm>
            <a:off x="2085975" y="10493375"/>
            <a:ext cx="12809538" cy="5143500"/>
          </a:xfrm>
        </p:spPr>
        <p:txBody>
          <a:bodyPr anchor="b"/>
          <a:lstStyle>
            <a:lvl1pPr marL="0" indent="0">
              <a:buNone/>
              <a:defRPr sz="2400" b="1"/>
            </a:lvl1pPr>
            <a:lvl2pPr marL="457176" indent="0">
              <a:buNone/>
              <a:defRPr sz="2000" b="1"/>
            </a:lvl2pPr>
            <a:lvl3pPr marL="914352" indent="0">
              <a:buNone/>
              <a:defRPr sz="1800" b="1"/>
            </a:lvl3pPr>
            <a:lvl4pPr marL="1371528" indent="0">
              <a:buNone/>
              <a:defRPr sz="1600" b="1"/>
            </a:lvl4pPr>
            <a:lvl5pPr marL="1828704" indent="0">
              <a:buNone/>
              <a:defRPr sz="1600" b="1"/>
            </a:lvl5pPr>
            <a:lvl6pPr marL="2285880" indent="0">
              <a:buNone/>
              <a:defRPr sz="1600" b="1"/>
            </a:lvl6pPr>
            <a:lvl7pPr marL="2743056" indent="0">
              <a:buNone/>
              <a:defRPr sz="1600" b="1"/>
            </a:lvl7pPr>
            <a:lvl8pPr marL="3200231" indent="0">
              <a:buNone/>
              <a:defRPr sz="1600" b="1"/>
            </a:lvl8pPr>
            <a:lvl9pPr marL="3657408" indent="0">
              <a:buNone/>
              <a:defRPr sz="1600" b="1"/>
            </a:lvl9pPr>
          </a:lstStyle>
          <a:p>
            <a:pPr lvl="0"/>
            <a:r>
              <a:rPr lang="hu-HU"/>
              <a:t>Mintaszöveg szerkesztése</a:t>
            </a:r>
          </a:p>
        </p:txBody>
      </p:sp>
      <p:sp>
        <p:nvSpPr>
          <p:cNvPr id="4" name="Tartalom helye 3"/>
          <p:cNvSpPr>
            <a:spLocks noGrp="1"/>
          </p:cNvSpPr>
          <p:nvPr>
            <p:ph sz="half" idx="2"/>
          </p:nvPr>
        </p:nvSpPr>
        <p:spPr>
          <a:xfrm>
            <a:off x="2085975" y="15636874"/>
            <a:ext cx="12809538" cy="2299970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15328900" y="10493375"/>
            <a:ext cx="12873038" cy="5143500"/>
          </a:xfrm>
        </p:spPr>
        <p:txBody>
          <a:bodyPr anchor="b"/>
          <a:lstStyle>
            <a:lvl1pPr marL="0" indent="0">
              <a:buNone/>
              <a:defRPr sz="2400" b="1"/>
            </a:lvl1pPr>
            <a:lvl2pPr marL="457176" indent="0">
              <a:buNone/>
              <a:defRPr sz="2000" b="1"/>
            </a:lvl2pPr>
            <a:lvl3pPr marL="914352" indent="0">
              <a:buNone/>
              <a:defRPr sz="1800" b="1"/>
            </a:lvl3pPr>
            <a:lvl4pPr marL="1371528" indent="0">
              <a:buNone/>
              <a:defRPr sz="1600" b="1"/>
            </a:lvl4pPr>
            <a:lvl5pPr marL="1828704" indent="0">
              <a:buNone/>
              <a:defRPr sz="1600" b="1"/>
            </a:lvl5pPr>
            <a:lvl6pPr marL="2285880" indent="0">
              <a:buNone/>
              <a:defRPr sz="1600" b="1"/>
            </a:lvl6pPr>
            <a:lvl7pPr marL="2743056" indent="0">
              <a:buNone/>
              <a:defRPr sz="1600" b="1"/>
            </a:lvl7pPr>
            <a:lvl8pPr marL="3200231" indent="0">
              <a:buNone/>
              <a:defRPr sz="1600" b="1"/>
            </a:lvl8pPr>
            <a:lvl9pPr marL="3657408" indent="0">
              <a:buNone/>
              <a:defRPr sz="1600" b="1"/>
            </a:lvl9pPr>
          </a:lstStyle>
          <a:p>
            <a:pPr lvl="0"/>
            <a:r>
              <a:rPr lang="hu-HU"/>
              <a:t>Mintaszöveg szerkesztése</a:t>
            </a:r>
          </a:p>
        </p:txBody>
      </p:sp>
      <p:sp>
        <p:nvSpPr>
          <p:cNvPr id="6" name="Tartalom helye 5"/>
          <p:cNvSpPr>
            <a:spLocks noGrp="1"/>
          </p:cNvSpPr>
          <p:nvPr>
            <p:ph sz="quarter" idx="4"/>
          </p:nvPr>
        </p:nvSpPr>
        <p:spPr>
          <a:xfrm>
            <a:off x="15328900" y="15636874"/>
            <a:ext cx="12873038" cy="2299970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Rectangle 4"/>
          <p:cNvSpPr>
            <a:spLocks noGrp="1" noChangeArrowheads="1"/>
          </p:cNvSpPr>
          <p:nvPr>
            <p:ph type="dt" sz="half" idx="10"/>
          </p:nvPr>
        </p:nvSpPr>
        <p:spPr>
          <a:ln/>
        </p:spPr>
        <p:txBody>
          <a:bodyPr/>
          <a:lstStyle>
            <a:lvl1pPr>
              <a:defRPr/>
            </a:lvl1pPr>
          </a:lstStyle>
          <a:p>
            <a:pPr>
              <a:defRPr/>
            </a:pPr>
            <a:endParaRPr lang="hu-HU" altLang="hu-HU"/>
          </a:p>
        </p:txBody>
      </p:sp>
      <p:sp>
        <p:nvSpPr>
          <p:cNvPr id="8" name="Rectangle 5"/>
          <p:cNvSpPr>
            <a:spLocks noGrp="1" noChangeArrowheads="1"/>
          </p:cNvSpPr>
          <p:nvPr>
            <p:ph type="ftr" sz="quarter" idx="11"/>
          </p:nvPr>
        </p:nvSpPr>
        <p:spPr>
          <a:ln/>
        </p:spPr>
        <p:txBody>
          <a:bodyPr/>
          <a:lstStyle>
            <a:lvl1pPr>
              <a:defRPr/>
            </a:lvl1pPr>
          </a:lstStyle>
          <a:p>
            <a:pPr>
              <a:defRPr/>
            </a:pPr>
            <a:endParaRPr lang="hu-HU" altLang="hu-HU"/>
          </a:p>
        </p:txBody>
      </p:sp>
      <p:sp>
        <p:nvSpPr>
          <p:cNvPr id="9" name="Rectangle 6"/>
          <p:cNvSpPr>
            <a:spLocks noGrp="1" noChangeArrowheads="1"/>
          </p:cNvSpPr>
          <p:nvPr>
            <p:ph type="sldNum" sz="quarter" idx="12"/>
          </p:nvPr>
        </p:nvSpPr>
        <p:spPr>
          <a:ln/>
        </p:spPr>
        <p:txBody>
          <a:bodyPr/>
          <a:lstStyle>
            <a:lvl1pPr>
              <a:defRPr/>
            </a:lvl1pPr>
          </a:lstStyle>
          <a:p>
            <a:fld id="{7D779B9C-30B1-4416-99BB-1EBD632B2F02}" type="slidenum">
              <a:rPr lang="hu-HU" altLang="hu-HU"/>
              <a:pPr/>
              <a:t>‹#›</a:t>
            </a:fld>
            <a:endParaRPr lang="hu-HU" altLang="hu-HU"/>
          </a:p>
        </p:txBody>
      </p:sp>
    </p:spTree>
    <p:extLst>
      <p:ext uri="{BB962C8B-B14F-4D97-AF65-F5344CB8AC3E}">
        <p14:creationId xmlns:p14="http://schemas.microsoft.com/office/powerpoint/2010/main" val="779085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Rectangle 4"/>
          <p:cNvSpPr>
            <a:spLocks noGrp="1" noChangeArrowheads="1"/>
          </p:cNvSpPr>
          <p:nvPr>
            <p:ph type="dt" sz="half" idx="10"/>
          </p:nvPr>
        </p:nvSpPr>
        <p:spPr>
          <a:ln/>
        </p:spPr>
        <p:txBody>
          <a:bodyPr/>
          <a:lstStyle>
            <a:lvl1pPr>
              <a:defRPr/>
            </a:lvl1pPr>
          </a:lstStyle>
          <a:p>
            <a:pPr>
              <a:defRPr/>
            </a:pPr>
            <a:endParaRPr lang="hu-HU" altLang="hu-HU"/>
          </a:p>
        </p:txBody>
      </p:sp>
      <p:sp>
        <p:nvSpPr>
          <p:cNvPr id="4" name="Rectangle 5"/>
          <p:cNvSpPr>
            <a:spLocks noGrp="1" noChangeArrowheads="1"/>
          </p:cNvSpPr>
          <p:nvPr>
            <p:ph type="ftr" sz="quarter" idx="11"/>
          </p:nvPr>
        </p:nvSpPr>
        <p:spPr>
          <a:ln/>
        </p:spPr>
        <p:txBody>
          <a:bodyPr/>
          <a:lstStyle>
            <a:lvl1pPr>
              <a:defRPr/>
            </a:lvl1pPr>
          </a:lstStyle>
          <a:p>
            <a:pPr>
              <a:defRPr/>
            </a:pPr>
            <a:endParaRPr lang="hu-HU" altLang="hu-HU"/>
          </a:p>
        </p:txBody>
      </p:sp>
      <p:sp>
        <p:nvSpPr>
          <p:cNvPr id="5" name="Rectangle 6"/>
          <p:cNvSpPr>
            <a:spLocks noGrp="1" noChangeArrowheads="1"/>
          </p:cNvSpPr>
          <p:nvPr>
            <p:ph type="sldNum" sz="quarter" idx="12"/>
          </p:nvPr>
        </p:nvSpPr>
        <p:spPr>
          <a:ln/>
        </p:spPr>
        <p:txBody>
          <a:bodyPr/>
          <a:lstStyle>
            <a:lvl1pPr>
              <a:defRPr/>
            </a:lvl1pPr>
          </a:lstStyle>
          <a:p>
            <a:fld id="{F143B714-F487-40E6-8919-3DCB147F3830}" type="slidenum">
              <a:rPr lang="hu-HU" altLang="hu-HU"/>
              <a:pPr/>
              <a:t>‹#›</a:t>
            </a:fld>
            <a:endParaRPr lang="hu-HU" altLang="hu-HU"/>
          </a:p>
        </p:txBody>
      </p:sp>
    </p:spTree>
    <p:extLst>
      <p:ext uri="{BB962C8B-B14F-4D97-AF65-F5344CB8AC3E}">
        <p14:creationId xmlns:p14="http://schemas.microsoft.com/office/powerpoint/2010/main" val="1268209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u-HU" altLang="hu-HU"/>
          </a:p>
        </p:txBody>
      </p:sp>
      <p:sp>
        <p:nvSpPr>
          <p:cNvPr id="3" name="Rectangle 5"/>
          <p:cNvSpPr>
            <a:spLocks noGrp="1" noChangeArrowheads="1"/>
          </p:cNvSpPr>
          <p:nvPr>
            <p:ph type="ftr" sz="quarter" idx="11"/>
          </p:nvPr>
        </p:nvSpPr>
        <p:spPr>
          <a:ln/>
        </p:spPr>
        <p:txBody>
          <a:bodyPr/>
          <a:lstStyle>
            <a:lvl1pPr>
              <a:defRPr/>
            </a:lvl1pPr>
          </a:lstStyle>
          <a:p>
            <a:pPr>
              <a:defRPr/>
            </a:pPr>
            <a:endParaRPr lang="hu-HU" altLang="hu-HU"/>
          </a:p>
        </p:txBody>
      </p:sp>
      <p:sp>
        <p:nvSpPr>
          <p:cNvPr id="4" name="Rectangle 6"/>
          <p:cNvSpPr>
            <a:spLocks noGrp="1" noChangeArrowheads="1"/>
          </p:cNvSpPr>
          <p:nvPr>
            <p:ph type="sldNum" sz="quarter" idx="12"/>
          </p:nvPr>
        </p:nvSpPr>
        <p:spPr>
          <a:ln/>
        </p:spPr>
        <p:txBody>
          <a:bodyPr/>
          <a:lstStyle>
            <a:lvl1pPr>
              <a:defRPr/>
            </a:lvl1pPr>
          </a:lstStyle>
          <a:p>
            <a:fld id="{2CC59DB8-AA37-4A26-8224-77D03C6A4BA6}" type="slidenum">
              <a:rPr lang="hu-HU" altLang="hu-HU"/>
              <a:pPr/>
              <a:t>‹#›</a:t>
            </a:fld>
            <a:endParaRPr lang="hu-HU" altLang="hu-HU"/>
          </a:p>
        </p:txBody>
      </p:sp>
    </p:spTree>
    <p:extLst>
      <p:ext uri="{BB962C8B-B14F-4D97-AF65-F5344CB8AC3E}">
        <p14:creationId xmlns:p14="http://schemas.microsoft.com/office/powerpoint/2010/main" val="3935992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2085975" y="2854326"/>
            <a:ext cx="9766300" cy="9988550"/>
          </a:xfrm>
        </p:spPr>
        <p:txBody>
          <a:bodyPr anchor="b"/>
          <a:lstStyle>
            <a:lvl1pPr>
              <a:defRPr sz="3200"/>
            </a:lvl1pPr>
          </a:lstStyle>
          <a:p>
            <a:r>
              <a:rPr lang="hu-HU"/>
              <a:t>Mintacím szerkesztése</a:t>
            </a:r>
          </a:p>
        </p:txBody>
      </p:sp>
      <p:sp>
        <p:nvSpPr>
          <p:cNvPr id="3" name="Tartalom helye 2"/>
          <p:cNvSpPr>
            <a:spLocks noGrp="1"/>
          </p:cNvSpPr>
          <p:nvPr>
            <p:ph idx="1"/>
          </p:nvPr>
        </p:nvSpPr>
        <p:spPr>
          <a:xfrm>
            <a:off x="12873038" y="6164263"/>
            <a:ext cx="15328900" cy="30421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2085975" y="12842876"/>
            <a:ext cx="9766300" cy="23791863"/>
          </a:xfrm>
        </p:spPr>
        <p:txBody>
          <a:bodyPr/>
          <a:lstStyle>
            <a:lvl1pPr marL="0" indent="0">
              <a:buNone/>
              <a:defRPr sz="1600"/>
            </a:lvl1pPr>
            <a:lvl2pPr marL="457176" indent="0">
              <a:buNone/>
              <a:defRPr sz="1400"/>
            </a:lvl2pPr>
            <a:lvl3pPr marL="914352" indent="0">
              <a:buNone/>
              <a:defRPr sz="1200"/>
            </a:lvl3pPr>
            <a:lvl4pPr marL="1371528" indent="0">
              <a:buNone/>
              <a:defRPr sz="1000"/>
            </a:lvl4pPr>
            <a:lvl5pPr marL="1828704" indent="0">
              <a:buNone/>
              <a:defRPr sz="1000"/>
            </a:lvl5pPr>
            <a:lvl6pPr marL="2285880" indent="0">
              <a:buNone/>
              <a:defRPr sz="1000"/>
            </a:lvl6pPr>
            <a:lvl7pPr marL="2743056" indent="0">
              <a:buNone/>
              <a:defRPr sz="1000"/>
            </a:lvl7pPr>
            <a:lvl8pPr marL="3200231" indent="0">
              <a:buNone/>
              <a:defRPr sz="1000"/>
            </a:lvl8pPr>
            <a:lvl9pPr marL="3657408" indent="0">
              <a:buNone/>
              <a:defRPr sz="1000"/>
            </a:lvl9pPr>
          </a:lstStyle>
          <a:p>
            <a:pPr lvl="0"/>
            <a:r>
              <a:rPr lang="hu-HU"/>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lt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ltLang="hu-HU"/>
          </a:p>
        </p:txBody>
      </p:sp>
      <p:sp>
        <p:nvSpPr>
          <p:cNvPr id="7" name="Rectangle 6"/>
          <p:cNvSpPr>
            <a:spLocks noGrp="1" noChangeArrowheads="1"/>
          </p:cNvSpPr>
          <p:nvPr>
            <p:ph type="sldNum" sz="quarter" idx="12"/>
          </p:nvPr>
        </p:nvSpPr>
        <p:spPr>
          <a:ln/>
        </p:spPr>
        <p:txBody>
          <a:bodyPr/>
          <a:lstStyle>
            <a:lvl1pPr>
              <a:defRPr/>
            </a:lvl1pPr>
          </a:lstStyle>
          <a:p>
            <a:fld id="{DCD1D86A-0054-4FA2-A272-D4A25A590E11}" type="slidenum">
              <a:rPr lang="hu-HU" altLang="hu-HU"/>
              <a:pPr/>
              <a:t>‹#›</a:t>
            </a:fld>
            <a:endParaRPr lang="hu-HU" altLang="hu-HU"/>
          </a:p>
        </p:txBody>
      </p:sp>
    </p:spTree>
    <p:extLst>
      <p:ext uri="{BB962C8B-B14F-4D97-AF65-F5344CB8AC3E}">
        <p14:creationId xmlns:p14="http://schemas.microsoft.com/office/powerpoint/2010/main" val="2657075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2085975" y="2854326"/>
            <a:ext cx="9766300" cy="9988550"/>
          </a:xfrm>
        </p:spPr>
        <p:txBody>
          <a:bodyPr anchor="b"/>
          <a:lstStyle>
            <a:lvl1pPr>
              <a:defRPr sz="3200"/>
            </a:lvl1pPr>
          </a:lstStyle>
          <a:p>
            <a:r>
              <a:rPr lang="hu-HU"/>
              <a:t>Mintacím szerkesztése</a:t>
            </a:r>
          </a:p>
        </p:txBody>
      </p:sp>
      <p:sp>
        <p:nvSpPr>
          <p:cNvPr id="3" name="Kép helye 2"/>
          <p:cNvSpPr>
            <a:spLocks noGrp="1"/>
          </p:cNvSpPr>
          <p:nvPr>
            <p:ph type="pic" idx="1"/>
          </p:nvPr>
        </p:nvSpPr>
        <p:spPr>
          <a:xfrm>
            <a:off x="12873038" y="6164263"/>
            <a:ext cx="15328900" cy="30421262"/>
          </a:xfrm>
        </p:spPr>
        <p:txBody>
          <a:bodyPr/>
          <a:lstStyle>
            <a:lvl1pPr marL="0" indent="0">
              <a:buNone/>
              <a:defRPr sz="3200"/>
            </a:lvl1pPr>
            <a:lvl2pPr marL="457176" indent="0">
              <a:buNone/>
              <a:defRPr sz="2800"/>
            </a:lvl2pPr>
            <a:lvl3pPr marL="914352" indent="0">
              <a:buNone/>
              <a:defRPr sz="2400"/>
            </a:lvl3pPr>
            <a:lvl4pPr marL="1371528" indent="0">
              <a:buNone/>
              <a:defRPr sz="2000"/>
            </a:lvl4pPr>
            <a:lvl5pPr marL="1828704" indent="0">
              <a:buNone/>
              <a:defRPr sz="2000"/>
            </a:lvl5pPr>
            <a:lvl6pPr marL="2285880" indent="0">
              <a:buNone/>
              <a:defRPr sz="2000"/>
            </a:lvl6pPr>
            <a:lvl7pPr marL="2743056" indent="0">
              <a:buNone/>
              <a:defRPr sz="2000"/>
            </a:lvl7pPr>
            <a:lvl8pPr marL="3200231" indent="0">
              <a:buNone/>
              <a:defRPr sz="2000"/>
            </a:lvl8pPr>
            <a:lvl9pPr marL="3657408" indent="0">
              <a:buNone/>
              <a:defRPr sz="2000"/>
            </a:lvl9pPr>
          </a:lstStyle>
          <a:p>
            <a:pPr lvl="0"/>
            <a:endParaRPr lang="hu-HU" noProof="0"/>
          </a:p>
        </p:txBody>
      </p:sp>
      <p:sp>
        <p:nvSpPr>
          <p:cNvPr id="4" name="Szöveg helye 3"/>
          <p:cNvSpPr>
            <a:spLocks noGrp="1"/>
          </p:cNvSpPr>
          <p:nvPr>
            <p:ph type="body" sz="half" idx="2"/>
          </p:nvPr>
        </p:nvSpPr>
        <p:spPr>
          <a:xfrm>
            <a:off x="2085975" y="12842876"/>
            <a:ext cx="9766300" cy="23791863"/>
          </a:xfrm>
        </p:spPr>
        <p:txBody>
          <a:bodyPr/>
          <a:lstStyle>
            <a:lvl1pPr marL="0" indent="0">
              <a:buNone/>
              <a:defRPr sz="1600"/>
            </a:lvl1pPr>
            <a:lvl2pPr marL="457176" indent="0">
              <a:buNone/>
              <a:defRPr sz="1400"/>
            </a:lvl2pPr>
            <a:lvl3pPr marL="914352" indent="0">
              <a:buNone/>
              <a:defRPr sz="1200"/>
            </a:lvl3pPr>
            <a:lvl4pPr marL="1371528" indent="0">
              <a:buNone/>
              <a:defRPr sz="1000"/>
            </a:lvl4pPr>
            <a:lvl5pPr marL="1828704" indent="0">
              <a:buNone/>
              <a:defRPr sz="1000"/>
            </a:lvl5pPr>
            <a:lvl6pPr marL="2285880" indent="0">
              <a:buNone/>
              <a:defRPr sz="1000"/>
            </a:lvl6pPr>
            <a:lvl7pPr marL="2743056" indent="0">
              <a:buNone/>
              <a:defRPr sz="1000"/>
            </a:lvl7pPr>
            <a:lvl8pPr marL="3200231" indent="0">
              <a:buNone/>
              <a:defRPr sz="1000"/>
            </a:lvl8pPr>
            <a:lvl9pPr marL="3657408" indent="0">
              <a:buNone/>
              <a:defRPr sz="1000"/>
            </a:lvl9pPr>
          </a:lstStyle>
          <a:p>
            <a:pPr lvl="0"/>
            <a:r>
              <a:rPr lang="hu-HU"/>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lt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ltLang="hu-HU"/>
          </a:p>
        </p:txBody>
      </p:sp>
      <p:sp>
        <p:nvSpPr>
          <p:cNvPr id="7" name="Rectangle 6"/>
          <p:cNvSpPr>
            <a:spLocks noGrp="1" noChangeArrowheads="1"/>
          </p:cNvSpPr>
          <p:nvPr>
            <p:ph type="sldNum" sz="quarter" idx="12"/>
          </p:nvPr>
        </p:nvSpPr>
        <p:spPr>
          <a:ln/>
        </p:spPr>
        <p:txBody>
          <a:bodyPr/>
          <a:lstStyle>
            <a:lvl1pPr>
              <a:defRPr/>
            </a:lvl1pPr>
          </a:lstStyle>
          <a:p>
            <a:fld id="{18611841-7CFC-4683-98AE-DD7C0F00A415}" type="slidenum">
              <a:rPr lang="hu-HU" altLang="hu-HU"/>
              <a:pPr/>
              <a:t>‹#›</a:t>
            </a:fld>
            <a:endParaRPr lang="hu-HU" altLang="hu-HU"/>
          </a:p>
        </p:txBody>
      </p:sp>
    </p:spTree>
    <p:extLst>
      <p:ext uri="{BB962C8B-B14F-4D97-AF65-F5344CB8AC3E}">
        <p14:creationId xmlns:p14="http://schemas.microsoft.com/office/powerpoint/2010/main" val="3864808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14475" y="1714500"/>
            <a:ext cx="27251025" cy="713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43" tIns="208822" rIns="417643" bIns="208822" numCol="1" anchor="ctr" anchorCtr="0" compatLnSpc="1">
            <a:prstTxWarp prst="textNoShape">
              <a:avLst/>
            </a:prstTxWarp>
          </a:bodyPr>
          <a:lstStyle/>
          <a:p>
            <a:pPr lvl="0"/>
            <a:r>
              <a:rPr lang="hu-HU" altLang="hu-HU" smtClean="0"/>
              <a:t>Mintacím szerkesztése</a:t>
            </a:r>
          </a:p>
        </p:txBody>
      </p:sp>
      <p:sp>
        <p:nvSpPr>
          <p:cNvPr id="1027" name="Rectangle 3"/>
          <p:cNvSpPr>
            <a:spLocks noGrp="1" noChangeArrowheads="1"/>
          </p:cNvSpPr>
          <p:nvPr>
            <p:ph type="body" idx="1"/>
          </p:nvPr>
        </p:nvSpPr>
        <p:spPr bwMode="auto">
          <a:xfrm>
            <a:off x="1514475" y="9988550"/>
            <a:ext cx="27251025" cy="2825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43" tIns="208822" rIns="417643" bIns="208822" numCol="1" anchor="t" anchorCtr="0" compatLnSpc="1">
            <a:prstTxWarp prst="textNoShape">
              <a:avLst/>
            </a:prstTxWarp>
          </a:bodyPr>
          <a:lstStyle/>
          <a:p>
            <a:pPr lvl="0"/>
            <a:r>
              <a:rPr lang="hu-HU" altLang="hu-HU" smtClean="0"/>
              <a:t>Mintaszöveg szerkesztése</a:t>
            </a:r>
          </a:p>
          <a:p>
            <a:pPr lvl="1"/>
            <a:r>
              <a:rPr lang="hu-HU" altLang="hu-HU" smtClean="0"/>
              <a:t>Második szint</a:t>
            </a:r>
          </a:p>
          <a:p>
            <a:pPr lvl="2"/>
            <a:r>
              <a:rPr lang="hu-HU" altLang="hu-HU" smtClean="0"/>
              <a:t>Harmadik szint</a:t>
            </a:r>
          </a:p>
          <a:p>
            <a:pPr lvl="3"/>
            <a:r>
              <a:rPr lang="hu-HU" altLang="hu-HU" smtClean="0"/>
              <a:t>Negyedik szint</a:t>
            </a:r>
          </a:p>
          <a:p>
            <a:pPr lvl="4"/>
            <a:r>
              <a:rPr lang="hu-HU" altLang="hu-HU" smtClean="0"/>
              <a:t>Ötödik szint</a:t>
            </a:r>
          </a:p>
        </p:txBody>
      </p:sp>
      <p:sp>
        <p:nvSpPr>
          <p:cNvPr id="1028" name="Rectangle 4"/>
          <p:cNvSpPr>
            <a:spLocks noGrp="1" noChangeArrowheads="1"/>
          </p:cNvSpPr>
          <p:nvPr>
            <p:ph type="dt" sz="half" idx="2"/>
          </p:nvPr>
        </p:nvSpPr>
        <p:spPr bwMode="auto">
          <a:xfrm>
            <a:off x="1514475" y="38984238"/>
            <a:ext cx="7064375" cy="2971800"/>
          </a:xfrm>
          <a:prstGeom prst="rect">
            <a:avLst/>
          </a:prstGeom>
          <a:noFill/>
          <a:ln>
            <a:noFill/>
          </a:ln>
          <a:effectLst/>
        </p:spPr>
        <p:txBody>
          <a:bodyPr vert="horz" wrap="square" lIns="417643" tIns="208822" rIns="417643" bIns="208822" numCol="1" anchor="t" anchorCtr="0" compatLnSpc="1">
            <a:prstTxWarp prst="textNoShape">
              <a:avLst/>
            </a:prstTxWarp>
          </a:bodyPr>
          <a:lstStyle>
            <a:lvl1pPr defTabSz="4176493" eaLnBrk="1" hangingPunct="1">
              <a:defRPr sz="6400"/>
            </a:lvl1pPr>
          </a:lstStyle>
          <a:p>
            <a:pPr>
              <a:defRPr/>
            </a:pPr>
            <a:endParaRPr lang="hu-HU" altLang="hu-HU"/>
          </a:p>
        </p:txBody>
      </p:sp>
      <p:sp>
        <p:nvSpPr>
          <p:cNvPr id="1029" name="Rectangle 5"/>
          <p:cNvSpPr>
            <a:spLocks noGrp="1" noChangeArrowheads="1"/>
          </p:cNvSpPr>
          <p:nvPr>
            <p:ph type="ftr" sz="quarter" idx="3"/>
          </p:nvPr>
        </p:nvSpPr>
        <p:spPr bwMode="auto">
          <a:xfrm>
            <a:off x="10345738" y="38984238"/>
            <a:ext cx="9588500" cy="2971800"/>
          </a:xfrm>
          <a:prstGeom prst="rect">
            <a:avLst/>
          </a:prstGeom>
          <a:noFill/>
          <a:ln>
            <a:noFill/>
          </a:ln>
          <a:effectLst/>
        </p:spPr>
        <p:txBody>
          <a:bodyPr vert="horz" wrap="square" lIns="417643" tIns="208822" rIns="417643" bIns="208822" numCol="1" anchor="t" anchorCtr="0" compatLnSpc="1">
            <a:prstTxWarp prst="textNoShape">
              <a:avLst/>
            </a:prstTxWarp>
          </a:bodyPr>
          <a:lstStyle>
            <a:lvl1pPr algn="ctr" defTabSz="4176493" eaLnBrk="1" hangingPunct="1">
              <a:defRPr sz="6400"/>
            </a:lvl1pPr>
          </a:lstStyle>
          <a:p>
            <a:pPr>
              <a:defRPr/>
            </a:pPr>
            <a:endParaRPr lang="hu-HU" altLang="hu-HU"/>
          </a:p>
        </p:txBody>
      </p:sp>
      <p:sp>
        <p:nvSpPr>
          <p:cNvPr id="1030" name="Rectangle 6"/>
          <p:cNvSpPr>
            <a:spLocks noGrp="1" noChangeArrowheads="1"/>
          </p:cNvSpPr>
          <p:nvPr>
            <p:ph type="sldNum" sz="quarter" idx="4"/>
          </p:nvPr>
        </p:nvSpPr>
        <p:spPr bwMode="auto">
          <a:xfrm>
            <a:off x="21701125" y="38984238"/>
            <a:ext cx="7064375" cy="2971800"/>
          </a:xfrm>
          <a:prstGeom prst="rect">
            <a:avLst/>
          </a:prstGeom>
          <a:noFill/>
          <a:ln>
            <a:noFill/>
          </a:ln>
          <a:effectLst/>
        </p:spPr>
        <p:txBody>
          <a:bodyPr vert="horz" wrap="square" lIns="417643" tIns="208822" rIns="417643" bIns="208822" numCol="1" anchor="t" anchorCtr="0" compatLnSpc="1">
            <a:prstTxWarp prst="textNoShape">
              <a:avLst/>
            </a:prstTxWarp>
          </a:bodyPr>
          <a:lstStyle>
            <a:lvl1pPr algn="r" defTabSz="4175125" eaLnBrk="1" hangingPunct="1">
              <a:defRPr sz="6400"/>
            </a:lvl1pPr>
          </a:lstStyle>
          <a:p>
            <a:fld id="{255C173B-74DA-4A9A-9CF5-7A8FCDD71788}" type="slidenum">
              <a:rPr lang="hu-HU" altLang="hu-HU"/>
              <a:pPr/>
              <a:t>‹#›</a:t>
            </a:fld>
            <a:endParaRPr lang="hu-HU" alt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175125" rtl="0" eaLnBrk="0" fontAlgn="base" hangingPunct="0">
        <a:spcBef>
          <a:spcPct val="0"/>
        </a:spcBef>
        <a:spcAft>
          <a:spcPct val="0"/>
        </a:spcAft>
        <a:defRPr sz="20000" kern="1200">
          <a:solidFill>
            <a:schemeClr val="tx2"/>
          </a:solidFill>
          <a:latin typeface="+mj-lt"/>
          <a:ea typeface="+mj-ea"/>
          <a:cs typeface="+mj-cs"/>
        </a:defRPr>
      </a:lvl1pPr>
      <a:lvl2pPr algn="ctr" defTabSz="4175125" rtl="0" eaLnBrk="0" fontAlgn="base" hangingPunct="0">
        <a:spcBef>
          <a:spcPct val="0"/>
        </a:spcBef>
        <a:spcAft>
          <a:spcPct val="0"/>
        </a:spcAft>
        <a:defRPr sz="20000">
          <a:solidFill>
            <a:schemeClr val="tx2"/>
          </a:solidFill>
          <a:latin typeface="Arial" panose="020B0604020202020204" pitchFamily="34" charset="0"/>
        </a:defRPr>
      </a:lvl2pPr>
      <a:lvl3pPr algn="ctr" defTabSz="4175125" rtl="0" eaLnBrk="0" fontAlgn="base" hangingPunct="0">
        <a:spcBef>
          <a:spcPct val="0"/>
        </a:spcBef>
        <a:spcAft>
          <a:spcPct val="0"/>
        </a:spcAft>
        <a:defRPr sz="20000">
          <a:solidFill>
            <a:schemeClr val="tx2"/>
          </a:solidFill>
          <a:latin typeface="Arial" panose="020B0604020202020204" pitchFamily="34" charset="0"/>
        </a:defRPr>
      </a:lvl3pPr>
      <a:lvl4pPr algn="ctr" defTabSz="4175125" rtl="0" eaLnBrk="0" fontAlgn="base" hangingPunct="0">
        <a:spcBef>
          <a:spcPct val="0"/>
        </a:spcBef>
        <a:spcAft>
          <a:spcPct val="0"/>
        </a:spcAft>
        <a:defRPr sz="20000">
          <a:solidFill>
            <a:schemeClr val="tx2"/>
          </a:solidFill>
          <a:latin typeface="Arial" panose="020B0604020202020204" pitchFamily="34" charset="0"/>
        </a:defRPr>
      </a:lvl4pPr>
      <a:lvl5pPr algn="ctr" defTabSz="4175125" rtl="0" eaLnBrk="0" fontAlgn="base" hangingPunct="0">
        <a:spcBef>
          <a:spcPct val="0"/>
        </a:spcBef>
        <a:spcAft>
          <a:spcPct val="0"/>
        </a:spcAft>
        <a:defRPr sz="20000">
          <a:solidFill>
            <a:schemeClr val="tx2"/>
          </a:solidFill>
          <a:latin typeface="Arial" panose="020B0604020202020204" pitchFamily="34" charset="0"/>
        </a:defRPr>
      </a:lvl5pPr>
      <a:lvl6pPr marL="457176" algn="ctr" defTabSz="4176493" rtl="0" fontAlgn="base">
        <a:spcBef>
          <a:spcPct val="0"/>
        </a:spcBef>
        <a:spcAft>
          <a:spcPct val="0"/>
        </a:spcAft>
        <a:defRPr sz="20099">
          <a:solidFill>
            <a:schemeClr val="tx2"/>
          </a:solidFill>
          <a:latin typeface="Arial" panose="020B0604020202020204" pitchFamily="34" charset="0"/>
        </a:defRPr>
      </a:lvl6pPr>
      <a:lvl7pPr marL="914352" algn="ctr" defTabSz="4176493" rtl="0" fontAlgn="base">
        <a:spcBef>
          <a:spcPct val="0"/>
        </a:spcBef>
        <a:spcAft>
          <a:spcPct val="0"/>
        </a:spcAft>
        <a:defRPr sz="20099">
          <a:solidFill>
            <a:schemeClr val="tx2"/>
          </a:solidFill>
          <a:latin typeface="Arial" panose="020B0604020202020204" pitchFamily="34" charset="0"/>
        </a:defRPr>
      </a:lvl7pPr>
      <a:lvl8pPr marL="1371528" algn="ctr" defTabSz="4176493" rtl="0" fontAlgn="base">
        <a:spcBef>
          <a:spcPct val="0"/>
        </a:spcBef>
        <a:spcAft>
          <a:spcPct val="0"/>
        </a:spcAft>
        <a:defRPr sz="20099">
          <a:solidFill>
            <a:schemeClr val="tx2"/>
          </a:solidFill>
          <a:latin typeface="Arial" panose="020B0604020202020204" pitchFamily="34" charset="0"/>
        </a:defRPr>
      </a:lvl8pPr>
      <a:lvl9pPr marL="1828704" algn="ctr" defTabSz="4176493" rtl="0" fontAlgn="base">
        <a:spcBef>
          <a:spcPct val="0"/>
        </a:spcBef>
        <a:spcAft>
          <a:spcPct val="0"/>
        </a:spcAft>
        <a:defRPr sz="20099">
          <a:solidFill>
            <a:schemeClr val="tx2"/>
          </a:solidFill>
          <a:latin typeface="Arial" panose="020B0604020202020204" pitchFamily="34" charset="0"/>
        </a:defRPr>
      </a:lvl9pPr>
    </p:titleStyle>
    <p:bodyStyle>
      <a:lvl1pPr marL="1565275" indent="-1565275" algn="l" defTabSz="4175125" rtl="0" eaLnBrk="0" fontAlgn="base" hangingPunct="0">
        <a:spcBef>
          <a:spcPct val="20000"/>
        </a:spcBef>
        <a:spcAft>
          <a:spcPct val="0"/>
        </a:spcAft>
        <a:buChar char="•"/>
        <a:defRPr sz="14500" kern="1200">
          <a:solidFill>
            <a:schemeClr val="tx1"/>
          </a:solidFill>
          <a:latin typeface="+mn-lt"/>
          <a:ea typeface="+mn-ea"/>
          <a:cs typeface="+mn-cs"/>
        </a:defRPr>
      </a:lvl1pPr>
      <a:lvl2pPr marL="3392488" indent="-1304925" algn="l" defTabSz="4175125" rtl="0" eaLnBrk="0" fontAlgn="base" hangingPunct="0">
        <a:spcBef>
          <a:spcPct val="20000"/>
        </a:spcBef>
        <a:spcAft>
          <a:spcPct val="0"/>
        </a:spcAft>
        <a:buChar char="–"/>
        <a:defRPr sz="12700" kern="1200">
          <a:solidFill>
            <a:schemeClr val="tx1"/>
          </a:solidFill>
          <a:latin typeface="+mn-lt"/>
          <a:ea typeface="+mn-ea"/>
          <a:cs typeface="+mn-cs"/>
        </a:defRPr>
      </a:lvl2pPr>
      <a:lvl3pPr marL="5219700" indent="-1042988" algn="l" defTabSz="4175125" rtl="0" eaLnBrk="0" fontAlgn="base" hangingPunct="0">
        <a:spcBef>
          <a:spcPct val="20000"/>
        </a:spcBef>
        <a:spcAft>
          <a:spcPct val="0"/>
        </a:spcAft>
        <a:buChar char="•"/>
        <a:defRPr sz="10900" kern="1200">
          <a:solidFill>
            <a:schemeClr val="tx1"/>
          </a:solidFill>
          <a:latin typeface="+mn-lt"/>
          <a:ea typeface="+mn-ea"/>
          <a:cs typeface="+mn-cs"/>
        </a:defRPr>
      </a:lvl3pPr>
      <a:lvl4pPr marL="7307263" indent="-1042988" algn="l" defTabSz="4175125" rtl="0" eaLnBrk="0" fontAlgn="base" hangingPunct="0">
        <a:spcBef>
          <a:spcPct val="20000"/>
        </a:spcBef>
        <a:spcAft>
          <a:spcPct val="0"/>
        </a:spcAft>
        <a:buChar char="–"/>
        <a:defRPr sz="9100" kern="1200">
          <a:solidFill>
            <a:schemeClr val="tx1"/>
          </a:solidFill>
          <a:latin typeface="+mn-lt"/>
          <a:ea typeface="+mn-ea"/>
          <a:cs typeface="+mn-cs"/>
        </a:defRPr>
      </a:lvl4pPr>
      <a:lvl5pPr marL="9394825" indent="-1041400" algn="l" defTabSz="4175125" rtl="0" eaLnBrk="0" fontAlgn="base" hangingPunct="0">
        <a:spcBef>
          <a:spcPct val="20000"/>
        </a:spcBef>
        <a:spcAft>
          <a:spcPct val="0"/>
        </a:spcAft>
        <a:buChar char="»"/>
        <a:defRPr sz="9100" kern="1200">
          <a:solidFill>
            <a:schemeClr val="tx1"/>
          </a:solidFill>
          <a:latin typeface="+mn-lt"/>
          <a:ea typeface="+mn-ea"/>
          <a:cs typeface="+mn-cs"/>
        </a:defRPr>
      </a:lvl5pPr>
      <a:lvl6pPr marL="2514468" indent="-228588" algn="l" defTabSz="91435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44" indent="-228588" algn="l" defTabSz="91435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0" indent="-228588" algn="l" defTabSz="91435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96" indent="-228588" algn="l" defTabSz="91435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352" rtl="0" eaLnBrk="1" latinLnBrk="0" hangingPunct="1">
        <a:defRPr sz="1800" kern="1200">
          <a:solidFill>
            <a:schemeClr val="tx1"/>
          </a:solidFill>
          <a:latin typeface="+mn-lt"/>
          <a:ea typeface="+mn-ea"/>
          <a:cs typeface="+mn-cs"/>
        </a:defRPr>
      </a:lvl1pPr>
      <a:lvl2pPr marL="457176" algn="l" defTabSz="914352" rtl="0" eaLnBrk="1" latinLnBrk="0" hangingPunct="1">
        <a:defRPr sz="1800" kern="1200">
          <a:solidFill>
            <a:schemeClr val="tx1"/>
          </a:solidFill>
          <a:latin typeface="+mn-lt"/>
          <a:ea typeface="+mn-ea"/>
          <a:cs typeface="+mn-cs"/>
        </a:defRPr>
      </a:lvl2pPr>
      <a:lvl3pPr marL="914352" algn="l" defTabSz="914352" rtl="0" eaLnBrk="1" latinLnBrk="0" hangingPunct="1">
        <a:defRPr sz="1800" kern="1200">
          <a:solidFill>
            <a:schemeClr val="tx1"/>
          </a:solidFill>
          <a:latin typeface="+mn-lt"/>
          <a:ea typeface="+mn-ea"/>
          <a:cs typeface="+mn-cs"/>
        </a:defRPr>
      </a:lvl3pPr>
      <a:lvl4pPr marL="1371528" algn="l" defTabSz="914352" rtl="0" eaLnBrk="1" latinLnBrk="0" hangingPunct="1">
        <a:defRPr sz="1800" kern="1200">
          <a:solidFill>
            <a:schemeClr val="tx1"/>
          </a:solidFill>
          <a:latin typeface="+mn-lt"/>
          <a:ea typeface="+mn-ea"/>
          <a:cs typeface="+mn-cs"/>
        </a:defRPr>
      </a:lvl4pPr>
      <a:lvl5pPr marL="1828704" algn="l" defTabSz="914352" rtl="0" eaLnBrk="1" latinLnBrk="0" hangingPunct="1">
        <a:defRPr sz="1800" kern="1200">
          <a:solidFill>
            <a:schemeClr val="tx1"/>
          </a:solidFill>
          <a:latin typeface="+mn-lt"/>
          <a:ea typeface="+mn-ea"/>
          <a:cs typeface="+mn-cs"/>
        </a:defRPr>
      </a:lvl5pPr>
      <a:lvl6pPr marL="2285880" algn="l" defTabSz="914352" rtl="0" eaLnBrk="1" latinLnBrk="0" hangingPunct="1">
        <a:defRPr sz="1800" kern="1200">
          <a:solidFill>
            <a:schemeClr val="tx1"/>
          </a:solidFill>
          <a:latin typeface="+mn-lt"/>
          <a:ea typeface="+mn-ea"/>
          <a:cs typeface="+mn-cs"/>
        </a:defRPr>
      </a:lvl6pPr>
      <a:lvl7pPr marL="2743056" algn="l" defTabSz="914352" rtl="0" eaLnBrk="1" latinLnBrk="0" hangingPunct="1">
        <a:defRPr sz="1800" kern="1200">
          <a:solidFill>
            <a:schemeClr val="tx1"/>
          </a:solidFill>
          <a:latin typeface="+mn-lt"/>
          <a:ea typeface="+mn-ea"/>
          <a:cs typeface="+mn-cs"/>
        </a:defRPr>
      </a:lvl7pPr>
      <a:lvl8pPr marL="3200231" algn="l" defTabSz="914352" rtl="0" eaLnBrk="1" latinLnBrk="0" hangingPunct="1">
        <a:defRPr sz="1800" kern="1200">
          <a:solidFill>
            <a:schemeClr val="tx1"/>
          </a:solidFill>
          <a:latin typeface="+mn-lt"/>
          <a:ea typeface="+mn-ea"/>
          <a:cs typeface="+mn-cs"/>
        </a:defRPr>
      </a:lvl8pPr>
      <a:lvl9pPr marL="3657408" algn="l" defTabSz="91435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wmf"/><Relationship Id="rId13" Type="http://schemas.openxmlformats.org/officeDocument/2006/relationships/image" Target="../media/image7.png"/><Relationship Id="rId3" Type="http://schemas.openxmlformats.org/officeDocument/2006/relationships/notesSlide" Target="../notesSlides/notesSlide1.xml"/><Relationship Id="rId7" Type="http://schemas.openxmlformats.org/officeDocument/2006/relationships/oleObject" Target="../embeddings/oleObject2.bin"/><Relationship Id="rId12" Type="http://schemas.openxmlformats.org/officeDocument/2006/relationships/image" Target="../media/image6.jpe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hyperlink" Target="mailto:kovacs.tunde@bgk.uni-obuda.hu" TargetMode="External"/><Relationship Id="rId11" Type="http://schemas.openxmlformats.org/officeDocument/2006/relationships/image" Target="../media/image5.jpeg"/><Relationship Id="rId5" Type="http://schemas.openxmlformats.org/officeDocument/2006/relationships/image" Target="../media/image1.wmf"/><Relationship Id="rId10" Type="http://schemas.openxmlformats.org/officeDocument/2006/relationships/image" Target="../media/image4.jpeg"/><Relationship Id="rId4" Type="http://schemas.openxmlformats.org/officeDocument/2006/relationships/oleObject" Target="../embeddings/oleObject1.bin"/><Relationship Id="rId9"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074" name="Object 15"/>
          <p:cNvGraphicFramePr>
            <a:graphicFrameLocks noChangeAspect="1"/>
          </p:cNvGraphicFramePr>
          <p:nvPr>
            <p:ph/>
          </p:nvPr>
        </p:nvGraphicFramePr>
        <p:xfrm>
          <a:off x="5273675" y="28474988"/>
          <a:ext cx="4608513" cy="1363662"/>
        </p:xfrm>
        <a:graphic>
          <a:graphicData uri="http://schemas.openxmlformats.org/presentationml/2006/ole">
            <mc:AlternateContent xmlns:mc="http://schemas.openxmlformats.org/markup-compatibility/2006">
              <mc:Choice xmlns:v="urn:schemas-microsoft-com:vml" Requires="v">
                <p:oleObj spid="_x0000_s3120" name="Egyenlet" r:id="rId4" imgW="1460500" imgH="457200" progId="Equation.3">
                  <p:embed/>
                </p:oleObj>
              </mc:Choice>
              <mc:Fallback>
                <p:oleObj name="Egyenlet" r:id="rId4" imgW="1460500" imgH="457200" progId="Equation.3">
                  <p:embed/>
                  <p:pic>
                    <p:nvPicPr>
                      <p:cNvPr id="0" name="Object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3675" y="28474988"/>
                        <a:ext cx="4608513" cy="1363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075" name="Rectangle 2"/>
          <p:cNvSpPr>
            <a:spLocks noGrp="1" noChangeArrowheads="1"/>
          </p:cNvSpPr>
          <p:nvPr>
            <p:ph type="ctrTitle" idx="4294967295"/>
          </p:nvPr>
        </p:nvSpPr>
        <p:spPr>
          <a:xfrm>
            <a:off x="0" y="5230813"/>
            <a:ext cx="29757688" cy="35909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hu-HU" altLang="hu-HU" sz="7200" b="1" smtClean="0"/>
              <a:t>     TITLE of the poster</a:t>
            </a:r>
            <a:br>
              <a:rPr lang="hu-HU" altLang="hu-HU" sz="7200" b="1" smtClean="0"/>
            </a:br>
            <a:r>
              <a:rPr lang="en-US" altLang="hu-HU" sz="4400" b="1" smtClean="0"/>
              <a:t/>
            </a:r>
            <a:br>
              <a:rPr lang="en-US" altLang="hu-HU" sz="4400" b="1" smtClean="0"/>
            </a:br>
            <a:r>
              <a:rPr lang="en-US" altLang="hu-HU" sz="6000" b="1" baseline="30000" smtClean="0"/>
              <a:t>1</a:t>
            </a:r>
            <a:r>
              <a:rPr lang="hu-HU" altLang="hu-HU" sz="6000" b="1" smtClean="0"/>
              <a:t>John Smith</a:t>
            </a:r>
            <a:r>
              <a:rPr lang="en-US" altLang="hu-HU" sz="6000" b="1" smtClean="0"/>
              <a:t>, </a:t>
            </a:r>
            <a:r>
              <a:rPr lang="hu-HU" altLang="hu-HU" sz="6000" b="1" smtClean="0"/>
              <a:t>                                   </a:t>
            </a:r>
            <a:r>
              <a:rPr lang="en-US" altLang="hu-HU" sz="6000" b="1" baseline="30000" smtClean="0"/>
              <a:t>2</a:t>
            </a:r>
            <a:r>
              <a:rPr lang="hu-HU" altLang="hu-HU" sz="6000" b="1" smtClean="0"/>
              <a:t>First name Family Name</a:t>
            </a:r>
            <a:br>
              <a:rPr lang="hu-HU" altLang="hu-HU" sz="6000" b="1" smtClean="0"/>
            </a:br>
            <a:endParaRPr lang="hu-HU" altLang="hu-HU" sz="4400" smtClean="0"/>
          </a:p>
        </p:txBody>
      </p:sp>
      <p:sp>
        <p:nvSpPr>
          <p:cNvPr id="3076" name="Rectangle 3"/>
          <p:cNvSpPr>
            <a:spLocks noGrp="1" noChangeArrowheads="1"/>
          </p:cNvSpPr>
          <p:nvPr>
            <p:ph type="subTitle" idx="4294967295"/>
          </p:nvPr>
        </p:nvSpPr>
        <p:spPr>
          <a:xfrm>
            <a:off x="14460538" y="8666163"/>
            <a:ext cx="13747750" cy="122237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indent="0" algn="ctr" eaLnBrk="1" hangingPunct="1">
              <a:buFontTx/>
              <a:buNone/>
            </a:pPr>
            <a:r>
              <a:rPr lang="en-US" altLang="hu-HU" sz="3600" b="1" smtClean="0"/>
              <a:t>2 </a:t>
            </a:r>
            <a:r>
              <a:rPr lang="hu-HU" altLang="hu-HU" sz="3600" smtClean="0"/>
              <a:t>Institution of the author</a:t>
            </a:r>
            <a:r>
              <a:rPr lang="en-US" altLang="hu-HU" sz="3600" smtClean="0">
                <a:hlinkClick r:id="rId6"/>
              </a:rPr>
              <a:t/>
            </a:r>
            <a:br>
              <a:rPr lang="en-US" altLang="hu-HU" sz="3600" smtClean="0">
                <a:hlinkClick r:id="rId6"/>
              </a:rPr>
            </a:br>
            <a:r>
              <a:rPr lang="hu-HU" altLang="hu-HU" sz="3600" smtClean="0">
                <a:hlinkClick r:id="rId6"/>
              </a:rPr>
              <a:t>email</a:t>
            </a:r>
            <a:r>
              <a:rPr lang="en-US" altLang="hu-HU" sz="3600" smtClean="0">
                <a:hlinkClick r:id="rId6"/>
              </a:rPr>
              <a:t>@</a:t>
            </a:r>
            <a:r>
              <a:rPr lang="hu-HU" altLang="hu-HU" sz="3600" smtClean="0">
                <a:hlinkClick r:id="rId6"/>
              </a:rPr>
              <a:t>gmail</a:t>
            </a:r>
            <a:r>
              <a:rPr lang="en-US" altLang="hu-HU" sz="3600" smtClean="0">
                <a:hlinkClick r:id="rId6"/>
              </a:rPr>
              <a:t>.</a:t>
            </a:r>
            <a:r>
              <a:rPr lang="hu-HU" altLang="hu-HU" sz="3600" smtClean="0"/>
              <a:t>com</a:t>
            </a:r>
          </a:p>
        </p:txBody>
      </p:sp>
      <p:sp>
        <p:nvSpPr>
          <p:cNvPr id="3077" name="Text Box 7"/>
          <p:cNvSpPr txBox="1">
            <a:spLocks noChangeArrowheads="1"/>
          </p:cNvSpPr>
          <p:nvPr/>
        </p:nvSpPr>
        <p:spPr bwMode="auto">
          <a:xfrm>
            <a:off x="-11113" y="8821738"/>
            <a:ext cx="13970001" cy="1201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176713">
              <a:defRPr sz="8200">
                <a:solidFill>
                  <a:schemeClr val="tx1"/>
                </a:solidFill>
                <a:latin typeface="Arial" panose="020B0604020202020204" pitchFamily="34" charset="0"/>
              </a:defRPr>
            </a:lvl1pPr>
            <a:lvl2pPr marL="742950" indent="-285750" defTabSz="4176713">
              <a:defRPr sz="8200">
                <a:solidFill>
                  <a:schemeClr val="tx1"/>
                </a:solidFill>
                <a:latin typeface="Arial" panose="020B0604020202020204" pitchFamily="34" charset="0"/>
              </a:defRPr>
            </a:lvl2pPr>
            <a:lvl3pPr marL="1143000" indent="-228600" defTabSz="4176713">
              <a:defRPr sz="8200">
                <a:solidFill>
                  <a:schemeClr val="tx1"/>
                </a:solidFill>
                <a:latin typeface="Arial" panose="020B0604020202020204" pitchFamily="34" charset="0"/>
              </a:defRPr>
            </a:lvl3pPr>
            <a:lvl4pPr marL="1600200" indent="-228600" defTabSz="4176713">
              <a:defRPr sz="8200">
                <a:solidFill>
                  <a:schemeClr val="tx1"/>
                </a:solidFill>
                <a:latin typeface="Arial" panose="020B0604020202020204" pitchFamily="34" charset="0"/>
              </a:defRPr>
            </a:lvl4pPr>
            <a:lvl5pPr marL="2057400" indent="-228600" defTabSz="4176713">
              <a:defRPr sz="8200">
                <a:solidFill>
                  <a:schemeClr val="tx1"/>
                </a:solidFill>
                <a:latin typeface="Arial" panose="020B0604020202020204" pitchFamily="34" charset="0"/>
              </a:defRPr>
            </a:lvl5pPr>
            <a:lvl6pPr marL="2514600" indent="-228600" defTabSz="4176713"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4176713"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4176713"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4176713" eaLnBrk="0" fontAlgn="base" hangingPunct="0">
              <a:spcBef>
                <a:spcPct val="0"/>
              </a:spcBef>
              <a:spcAft>
                <a:spcPct val="0"/>
              </a:spcAft>
              <a:defRPr sz="8200">
                <a:solidFill>
                  <a:schemeClr val="tx1"/>
                </a:solidFill>
                <a:latin typeface="Arial" panose="020B0604020202020204" pitchFamily="34" charset="0"/>
              </a:defRPr>
            </a:lvl9pPr>
          </a:lstStyle>
          <a:p>
            <a:pPr algn="ctr" eaLnBrk="1" hangingPunct="1"/>
            <a:r>
              <a:rPr lang="en-US" altLang="hu-HU" sz="3600" b="1"/>
              <a:t>1 </a:t>
            </a:r>
            <a:r>
              <a:rPr lang="hu-HU" altLang="hu-HU" sz="3600"/>
              <a:t>Institution of the author</a:t>
            </a:r>
            <a:r>
              <a:rPr lang="en-US" altLang="hu-HU" sz="3600">
                <a:hlinkClick r:id="rId6"/>
              </a:rPr>
              <a:t/>
            </a:r>
            <a:br>
              <a:rPr lang="en-US" altLang="hu-HU" sz="3600">
                <a:hlinkClick r:id="rId6"/>
              </a:rPr>
            </a:br>
            <a:r>
              <a:rPr lang="hu-HU" altLang="hu-HU" sz="3600">
                <a:hlinkClick r:id="rId6"/>
              </a:rPr>
              <a:t>email</a:t>
            </a:r>
            <a:r>
              <a:rPr lang="en-US" altLang="hu-HU" sz="3600">
                <a:hlinkClick r:id="rId6"/>
              </a:rPr>
              <a:t>@</a:t>
            </a:r>
            <a:r>
              <a:rPr lang="hu-HU" altLang="hu-HU" sz="3600">
                <a:hlinkClick r:id="rId6"/>
              </a:rPr>
              <a:t>gmail</a:t>
            </a:r>
            <a:r>
              <a:rPr lang="en-US" altLang="hu-HU" sz="3600">
                <a:hlinkClick r:id="rId6"/>
              </a:rPr>
              <a:t>.</a:t>
            </a:r>
            <a:r>
              <a:rPr lang="hu-HU" altLang="hu-HU" sz="3600"/>
              <a:t>com</a:t>
            </a:r>
            <a:endParaRPr lang="hu-HU" altLang="hu-HU" sz="3600" b="1"/>
          </a:p>
        </p:txBody>
      </p:sp>
      <p:sp>
        <p:nvSpPr>
          <p:cNvPr id="3078" name="Text Box 8"/>
          <p:cNvSpPr txBox="1">
            <a:spLocks noChangeArrowheads="1"/>
          </p:cNvSpPr>
          <p:nvPr/>
        </p:nvSpPr>
        <p:spPr bwMode="auto">
          <a:xfrm>
            <a:off x="1027113" y="38974713"/>
            <a:ext cx="28514675" cy="157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176713">
              <a:defRPr sz="8200">
                <a:solidFill>
                  <a:schemeClr val="tx1"/>
                </a:solidFill>
                <a:latin typeface="Arial" panose="020B0604020202020204" pitchFamily="34" charset="0"/>
              </a:defRPr>
            </a:lvl1pPr>
            <a:lvl2pPr marL="742950" indent="-285750" defTabSz="4176713">
              <a:defRPr sz="8200">
                <a:solidFill>
                  <a:schemeClr val="tx1"/>
                </a:solidFill>
                <a:latin typeface="Arial" panose="020B0604020202020204" pitchFamily="34" charset="0"/>
              </a:defRPr>
            </a:lvl2pPr>
            <a:lvl3pPr marL="1143000" indent="-228600" defTabSz="4176713">
              <a:defRPr sz="8200">
                <a:solidFill>
                  <a:schemeClr val="tx1"/>
                </a:solidFill>
                <a:latin typeface="Arial" panose="020B0604020202020204" pitchFamily="34" charset="0"/>
              </a:defRPr>
            </a:lvl3pPr>
            <a:lvl4pPr marL="1600200" indent="-228600" defTabSz="4176713">
              <a:defRPr sz="8200">
                <a:solidFill>
                  <a:schemeClr val="tx1"/>
                </a:solidFill>
                <a:latin typeface="Arial" panose="020B0604020202020204" pitchFamily="34" charset="0"/>
              </a:defRPr>
            </a:lvl4pPr>
            <a:lvl5pPr marL="2057400" indent="-228600" defTabSz="4176713">
              <a:defRPr sz="8200">
                <a:solidFill>
                  <a:schemeClr val="tx1"/>
                </a:solidFill>
                <a:latin typeface="Arial" panose="020B0604020202020204" pitchFamily="34" charset="0"/>
              </a:defRPr>
            </a:lvl5pPr>
            <a:lvl6pPr marL="2514600" indent="-228600" defTabSz="4176713"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4176713"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4176713"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4176713" eaLnBrk="0" fontAlgn="base" hangingPunct="0">
              <a:spcBef>
                <a:spcPct val="0"/>
              </a:spcBef>
              <a:spcAft>
                <a:spcPct val="0"/>
              </a:spcAft>
              <a:defRPr sz="8200">
                <a:solidFill>
                  <a:schemeClr val="tx1"/>
                </a:solidFill>
                <a:latin typeface="Arial" panose="020B0604020202020204" pitchFamily="34" charset="0"/>
              </a:defRPr>
            </a:lvl9pPr>
          </a:lstStyle>
          <a:p>
            <a:pPr algn="ctr" eaLnBrk="1" hangingPunct="1"/>
            <a:r>
              <a:rPr lang="en-US" altLang="hu-HU" sz="3200" b="1"/>
              <a:t>Acknowledgement</a:t>
            </a:r>
            <a:endParaRPr lang="hu-HU" altLang="hu-HU" sz="3200" b="1"/>
          </a:p>
          <a:p>
            <a:pPr algn="ctr" eaLnBrk="1" hangingPunct="1"/>
            <a:endParaRPr lang="en-US" altLang="hu-HU" sz="3200" b="1"/>
          </a:p>
          <a:p>
            <a:pPr algn="ctr" eaLnBrk="1" hangingPunct="1"/>
            <a:r>
              <a:rPr lang="en-US" altLang="hu-HU" sz="3200"/>
              <a:t>We acknowledge the financial support of this work by the </a:t>
            </a:r>
            <a:r>
              <a:rPr lang="hu-HU" altLang="hu-HU" sz="3200"/>
              <a:t>xxxxxx</a:t>
            </a:r>
          </a:p>
        </p:txBody>
      </p:sp>
      <p:sp>
        <p:nvSpPr>
          <p:cNvPr id="3079" name="Text Box 9"/>
          <p:cNvSpPr txBox="1">
            <a:spLocks noChangeArrowheads="1"/>
          </p:cNvSpPr>
          <p:nvPr/>
        </p:nvSpPr>
        <p:spPr bwMode="auto">
          <a:xfrm>
            <a:off x="1566863" y="10504488"/>
            <a:ext cx="27146250" cy="471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176713">
              <a:defRPr sz="8200">
                <a:solidFill>
                  <a:schemeClr val="tx1"/>
                </a:solidFill>
                <a:latin typeface="Arial" panose="020B0604020202020204" pitchFamily="34" charset="0"/>
              </a:defRPr>
            </a:lvl1pPr>
            <a:lvl2pPr marL="742950" indent="-285750" defTabSz="4176713">
              <a:defRPr sz="8200">
                <a:solidFill>
                  <a:schemeClr val="tx1"/>
                </a:solidFill>
                <a:latin typeface="Arial" panose="020B0604020202020204" pitchFamily="34" charset="0"/>
              </a:defRPr>
            </a:lvl2pPr>
            <a:lvl3pPr marL="1143000" indent="-228600" defTabSz="4176713">
              <a:defRPr sz="8200">
                <a:solidFill>
                  <a:schemeClr val="tx1"/>
                </a:solidFill>
                <a:latin typeface="Arial" panose="020B0604020202020204" pitchFamily="34" charset="0"/>
              </a:defRPr>
            </a:lvl3pPr>
            <a:lvl4pPr marL="1600200" indent="-228600" defTabSz="4176713">
              <a:defRPr sz="8200">
                <a:solidFill>
                  <a:schemeClr val="tx1"/>
                </a:solidFill>
                <a:latin typeface="Arial" panose="020B0604020202020204" pitchFamily="34" charset="0"/>
              </a:defRPr>
            </a:lvl4pPr>
            <a:lvl5pPr marL="2057400" indent="-228600" defTabSz="4176713">
              <a:defRPr sz="8200">
                <a:solidFill>
                  <a:schemeClr val="tx1"/>
                </a:solidFill>
                <a:latin typeface="Arial" panose="020B0604020202020204" pitchFamily="34" charset="0"/>
              </a:defRPr>
            </a:lvl5pPr>
            <a:lvl6pPr marL="2514600" indent="-228600" defTabSz="4176713"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4176713"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4176713"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4176713" eaLnBrk="0" fontAlgn="base" hangingPunct="0">
              <a:spcBef>
                <a:spcPct val="0"/>
              </a:spcBef>
              <a:spcAft>
                <a:spcPct val="0"/>
              </a:spcAft>
              <a:defRPr sz="8200">
                <a:solidFill>
                  <a:schemeClr val="tx1"/>
                </a:solidFill>
                <a:latin typeface="Arial" panose="020B0604020202020204" pitchFamily="34" charset="0"/>
              </a:defRPr>
            </a:lvl9pPr>
          </a:lstStyle>
          <a:p>
            <a:pPr algn="ctr" eaLnBrk="1" hangingPunct="1"/>
            <a:r>
              <a:rPr lang="en-US" altLang="hu-HU" sz="4400" b="1"/>
              <a:t>Introduction</a:t>
            </a:r>
            <a:endParaRPr lang="en-US" altLang="hu-HU" sz="4400"/>
          </a:p>
          <a:p>
            <a:pPr algn="just" eaLnBrk="1" hangingPunct="1"/>
            <a:r>
              <a:rPr lang="en-US" altLang="hu-HU" sz="3200"/>
              <a:t>Od maio. Sit maio. Nem fugia solupta sperrum sitio velique experum et maior atae plabo. Is conse vel es de volest, commollecab ipsamendus. Od maio. Sit maio. Nem fugia solupta sperrum sitio velique experum et maior atae plabo. Is conse vel es de volest, commollecab ipsamendus. </a:t>
            </a:r>
            <a:endParaRPr lang="hu-HU" altLang="hu-HU" sz="3200"/>
          </a:p>
          <a:p>
            <a:pPr algn="just" eaLnBrk="1" hangingPunct="1"/>
            <a:r>
              <a:rPr lang="en-US" altLang="hu-HU" sz="3200"/>
              <a:t>Od maio. Sit maio. Nem fugia solupta sperrum sitio velique experum et maior atae plabo. Is conse vel es de volest, commollecab ipsamendus. </a:t>
            </a:r>
            <a:endParaRPr lang="hu-HU" altLang="hu-HU" sz="3200"/>
          </a:p>
          <a:p>
            <a:pPr algn="just" eaLnBrk="1" hangingPunct="1"/>
            <a:r>
              <a:rPr lang="en-US" altLang="hu-HU" sz="3200"/>
              <a:t>Od maio. Sit maio. Nem fugia solupta sperrum sitio velique experum et maior atae plabo. Is conse vel es de volest, commollecab ipsamendus. </a:t>
            </a:r>
            <a:endParaRPr lang="hu-HU" altLang="hu-HU" sz="3200"/>
          </a:p>
          <a:p>
            <a:pPr algn="just" eaLnBrk="1" hangingPunct="1"/>
            <a:r>
              <a:rPr lang="en-US" altLang="hu-HU" sz="3200"/>
              <a:t>Od maio. Sit maio. Nem fugia solupta sperrum sitio velique experum et maior atae plabo. Is conse vel es de volest, commollecab ipsamendus. </a:t>
            </a:r>
            <a:endParaRPr lang="hu-HU" altLang="hu-HU" sz="3200"/>
          </a:p>
          <a:p>
            <a:pPr algn="just" eaLnBrk="1" hangingPunct="1"/>
            <a:r>
              <a:rPr lang="en-US" altLang="hu-HU" sz="3200"/>
              <a:t>Od maio. Sit maio. Nem fugia solupta sperrum sitio velique experum et maior atae plabo. Is conse vel es de volest, commollecab ipsamendus. </a:t>
            </a:r>
            <a:endParaRPr lang="hu-HU" altLang="hu-HU" sz="3200"/>
          </a:p>
          <a:p>
            <a:pPr algn="just" eaLnBrk="1" hangingPunct="1"/>
            <a:r>
              <a:rPr lang="en-US" altLang="hu-HU" sz="3200"/>
              <a:t>Od maio. Sit maio. Nem fugia solupta sperrum sitio velique experum et maior atae plabo. Is conse vel es de volest, commollecab ipsamendus. </a:t>
            </a:r>
            <a:endParaRPr lang="hu-HU" altLang="hu-HU" sz="3200"/>
          </a:p>
          <a:p>
            <a:pPr algn="just" eaLnBrk="1" hangingPunct="1"/>
            <a:r>
              <a:rPr lang="hu-HU" altLang="hu-HU" sz="3200"/>
              <a:t>v</a:t>
            </a:r>
            <a:r>
              <a:rPr lang="en-US" altLang="hu-HU" sz="3200"/>
              <a:t> </a:t>
            </a:r>
            <a:endParaRPr lang="hu-HU" altLang="hu-HU" sz="3200"/>
          </a:p>
        </p:txBody>
      </p:sp>
      <p:sp>
        <p:nvSpPr>
          <p:cNvPr id="3080" name="Text Box 10"/>
          <p:cNvSpPr txBox="1">
            <a:spLocks noChangeArrowheads="1"/>
          </p:cNvSpPr>
          <p:nvPr/>
        </p:nvSpPr>
        <p:spPr bwMode="auto">
          <a:xfrm>
            <a:off x="2098675" y="16484600"/>
            <a:ext cx="12752388" cy="1597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176713">
              <a:defRPr sz="8200">
                <a:solidFill>
                  <a:schemeClr val="tx1"/>
                </a:solidFill>
                <a:latin typeface="Arial" panose="020B0604020202020204" pitchFamily="34" charset="0"/>
              </a:defRPr>
            </a:lvl1pPr>
            <a:lvl2pPr marL="742950" indent="-285750" defTabSz="4176713">
              <a:defRPr sz="8200">
                <a:solidFill>
                  <a:schemeClr val="tx1"/>
                </a:solidFill>
                <a:latin typeface="Arial" panose="020B0604020202020204" pitchFamily="34" charset="0"/>
              </a:defRPr>
            </a:lvl2pPr>
            <a:lvl3pPr marL="1143000" indent="-228600" defTabSz="4176713">
              <a:defRPr sz="8200">
                <a:solidFill>
                  <a:schemeClr val="tx1"/>
                </a:solidFill>
                <a:latin typeface="Arial" panose="020B0604020202020204" pitchFamily="34" charset="0"/>
              </a:defRPr>
            </a:lvl3pPr>
            <a:lvl4pPr marL="1600200" indent="-228600" defTabSz="4176713">
              <a:defRPr sz="8200">
                <a:solidFill>
                  <a:schemeClr val="tx1"/>
                </a:solidFill>
                <a:latin typeface="Arial" panose="020B0604020202020204" pitchFamily="34" charset="0"/>
              </a:defRPr>
            </a:lvl4pPr>
            <a:lvl5pPr marL="2057400" indent="-228600" defTabSz="4176713">
              <a:defRPr sz="8200">
                <a:solidFill>
                  <a:schemeClr val="tx1"/>
                </a:solidFill>
                <a:latin typeface="Arial" panose="020B0604020202020204" pitchFamily="34" charset="0"/>
              </a:defRPr>
            </a:lvl5pPr>
            <a:lvl6pPr marL="2514600" indent="-228600" defTabSz="4176713"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4176713"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4176713"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4176713" eaLnBrk="0" fontAlgn="base" hangingPunct="0">
              <a:spcBef>
                <a:spcPct val="0"/>
              </a:spcBef>
              <a:spcAft>
                <a:spcPct val="0"/>
              </a:spcAft>
              <a:defRPr sz="8200">
                <a:solidFill>
                  <a:schemeClr val="tx1"/>
                </a:solidFill>
                <a:latin typeface="Arial" panose="020B0604020202020204" pitchFamily="34" charset="0"/>
              </a:defRPr>
            </a:lvl9pPr>
          </a:lstStyle>
          <a:p>
            <a:pPr algn="ctr" eaLnBrk="1" hangingPunct="1"/>
            <a:r>
              <a:rPr lang="hu-HU" altLang="hu-HU" sz="4000"/>
              <a:t>Experimental study</a:t>
            </a:r>
            <a:endParaRPr lang="en-US" altLang="hu-HU" sz="4000"/>
          </a:p>
          <a:p>
            <a:pPr algn="just" eaLnBrk="1" hangingPunct="1"/>
            <a:r>
              <a:rPr lang="en-US" altLang="hu-HU" sz="3200"/>
              <a:t>Osae natur. Pa ne pe doles eaquis si ut re sus doluptaqui de consecus assimus tiorem evendantiati voluptiat poratqui comnihi cimeni. Pa ne pe doles eaquis si ut re sus doluptaqui de consecus assimus tiorem evendantiati voluptiat poratqui comnihi cimeni</a:t>
            </a:r>
            <a:r>
              <a:rPr lang="hu-HU" altLang="hu-HU" sz="3200"/>
              <a:t>, see Fig.1.</a:t>
            </a:r>
            <a:endParaRPr lang="en-US" altLang="hu-HU" sz="3200"/>
          </a:p>
          <a:p>
            <a:pPr algn="just" eaLnBrk="1" hangingPunct="1"/>
            <a:endParaRPr lang="en-US" altLang="hu-HU" sz="3200"/>
          </a:p>
          <a:p>
            <a:pPr algn="just" eaLnBrk="1" hangingPunct="1"/>
            <a:endParaRPr lang="hu-HU" altLang="hu-HU" sz="3200"/>
          </a:p>
          <a:p>
            <a:pPr algn="just" eaLnBrk="1" hangingPunct="1"/>
            <a:endParaRPr lang="hu-HU" altLang="hu-HU" sz="3200"/>
          </a:p>
          <a:p>
            <a:pPr algn="just" eaLnBrk="1" hangingPunct="1"/>
            <a:endParaRPr lang="hu-HU" altLang="hu-HU" sz="3200"/>
          </a:p>
          <a:p>
            <a:pPr algn="just" eaLnBrk="1" hangingPunct="1"/>
            <a:endParaRPr lang="hu-HU" altLang="hu-HU" sz="3200"/>
          </a:p>
          <a:p>
            <a:pPr algn="just" eaLnBrk="1" hangingPunct="1"/>
            <a:endParaRPr lang="hu-HU" altLang="hu-HU" sz="3200"/>
          </a:p>
          <a:p>
            <a:pPr algn="just" eaLnBrk="1" hangingPunct="1"/>
            <a:endParaRPr lang="hu-HU" altLang="hu-HU" sz="3200"/>
          </a:p>
          <a:p>
            <a:pPr algn="just" eaLnBrk="1" hangingPunct="1"/>
            <a:endParaRPr lang="hu-HU" altLang="hu-HU" sz="3200"/>
          </a:p>
          <a:p>
            <a:pPr algn="just" eaLnBrk="1" hangingPunct="1"/>
            <a:endParaRPr lang="hu-HU" altLang="hu-HU" sz="3200"/>
          </a:p>
          <a:p>
            <a:pPr algn="just" eaLnBrk="1" hangingPunct="1"/>
            <a:endParaRPr lang="hu-HU" altLang="hu-HU" sz="3200"/>
          </a:p>
          <a:p>
            <a:pPr algn="just" eaLnBrk="1" hangingPunct="1"/>
            <a:endParaRPr lang="hu-HU" altLang="hu-HU" sz="3200"/>
          </a:p>
          <a:p>
            <a:pPr algn="ctr" eaLnBrk="1" hangingPunct="1"/>
            <a:endParaRPr lang="hu-HU" altLang="hu-HU" sz="3200" i="1"/>
          </a:p>
          <a:p>
            <a:pPr algn="ctr" eaLnBrk="1" hangingPunct="1"/>
            <a:endParaRPr lang="hu-HU" altLang="hu-HU" sz="3200" i="1"/>
          </a:p>
          <a:p>
            <a:pPr algn="ctr" eaLnBrk="1" hangingPunct="1"/>
            <a:endParaRPr lang="hu-HU" altLang="hu-HU" sz="3200" i="1"/>
          </a:p>
          <a:p>
            <a:pPr algn="ctr" eaLnBrk="1" hangingPunct="1"/>
            <a:endParaRPr lang="hu-HU" altLang="hu-HU" sz="3200" i="1"/>
          </a:p>
          <a:p>
            <a:pPr algn="ctr" eaLnBrk="1" hangingPunct="1"/>
            <a:r>
              <a:rPr lang="hu-HU" altLang="hu-HU" sz="3200" b="1" i="1"/>
              <a:t>Fig. 1.</a:t>
            </a:r>
            <a:r>
              <a:rPr lang="hu-HU" altLang="hu-HU" sz="3200" i="1"/>
              <a:t> The tested microstructure</a:t>
            </a:r>
          </a:p>
          <a:p>
            <a:pPr algn="ctr" eaLnBrk="1" hangingPunct="1"/>
            <a:endParaRPr lang="hu-HU" altLang="hu-HU" sz="3200" i="1"/>
          </a:p>
          <a:p>
            <a:pPr eaLnBrk="1" hangingPunct="1"/>
            <a:r>
              <a:rPr lang="hu-HU" altLang="hu-HU" sz="3200"/>
              <a:t>The fallowing equitions:</a:t>
            </a:r>
          </a:p>
          <a:p>
            <a:pPr algn="ctr" eaLnBrk="1" hangingPunct="1"/>
            <a:endParaRPr lang="hu-HU" altLang="hu-HU" sz="3200" i="1"/>
          </a:p>
          <a:p>
            <a:pPr algn="r" eaLnBrk="1" hangingPunct="1"/>
            <a:r>
              <a:rPr lang="hu-HU" altLang="hu-HU" sz="3200" i="1"/>
              <a:t>(1)	</a:t>
            </a:r>
          </a:p>
          <a:p>
            <a:pPr algn="ctr" eaLnBrk="1" hangingPunct="1"/>
            <a:endParaRPr lang="hu-HU" altLang="hu-HU" sz="3200" i="1"/>
          </a:p>
          <a:p>
            <a:pPr algn="ctr" eaLnBrk="1" hangingPunct="1"/>
            <a:endParaRPr lang="hu-HU" altLang="hu-HU" sz="3200" i="1"/>
          </a:p>
          <a:p>
            <a:pPr algn="ctr" eaLnBrk="1" hangingPunct="1"/>
            <a:endParaRPr lang="hu-HU" altLang="hu-HU" sz="3200" i="1"/>
          </a:p>
          <a:p>
            <a:pPr algn="r" eaLnBrk="1" hangingPunct="1"/>
            <a:r>
              <a:rPr lang="hu-HU" altLang="hu-HU" sz="3200" i="1"/>
              <a:t>(2)	</a:t>
            </a:r>
          </a:p>
          <a:p>
            <a:pPr algn="ctr" eaLnBrk="1" hangingPunct="1"/>
            <a:endParaRPr lang="en-US" altLang="hu-HU" sz="3200" i="1"/>
          </a:p>
        </p:txBody>
      </p:sp>
      <p:sp>
        <p:nvSpPr>
          <p:cNvPr id="3081" name="Rectangle 16"/>
          <p:cNvSpPr>
            <a:spLocks noChangeArrowheads="1"/>
          </p:cNvSpPr>
          <p:nvPr/>
        </p:nvSpPr>
        <p:spPr bwMode="auto">
          <a:xfrm>
            <a:off x="0" y="20493038"/>
            <a:ext cx="184150" cy="1355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8200">
                <a:solidFill>
                  <a:schemeClr val="tx1"/>
                </a:solidFill>
                <a:latin typeface="Arial" panose="020B0604020202020204" pitchFamily="34" charset="0"/>
              </a:defRPr>
            </a:lvl1pPr>
            <a:lvl2pPr marL="742950" indent="-285750">
              <a:defRPr sz="8200">
                <a:solidFill>
                  <a:schemeClr val="tx1"/>
                </a:solidFill>
                <a:latin typeface="Arial" panose="020B0604020202020204" pitchFamily="34" charset="0"/>
              </a:defRPr>
            </a:lvl2pPr>
            <a:lvl3pPr marL="1143000" indent="-228600">
              <a:defRPr sz="8200">
                <a:solidFill>
                  <a:schemeClr val="tx1"/>
                </a:solidFill>
                <a:latin typeface="Arial" panose="020B0604020202020204" pitchFamily="34" charset="0"/>
              </a:defRPr>
            </a:lvl3pPr>
            <a:lvl4pPr marL="1600200" indent="-228600">
              <a:defRPr sz="8200">
                <a:solidFill>
                  <a:schemeClr val="tx1"/>
                </a:solidFill>
                <a:latin typeface="Arial" panose="020B0604020202020204" pitchFamily="34" charset="0"/>
              </a:defRPr>
            </a:lvl4pPr>
            <a:lvl5pPr marL="2057400" indent="-228600">
              <a:defRPr sz="8200">
                <a:solidFill>
                  <a:schemeClr val="tx1"/>
                </a:solidFill>
                <a:latin typeface="Arial" panose="020B0604020202020204" pitchFamily="34" charset="0"/>
              </a:defRPr>
            </a:lvl5pPr>
            <a:lvl6pPr marL="2514600" indent="-228600" eaLnBrk="0" fontAlgn="base" hangingPunct="0">
              <a:spcBef>
                <a:spcPct val="0"/>
              </a:spcBef>
              <a:spcAft>
                <a:spcPct val="0"/>
              </a:spcAft>
              <a:defRPr sz="8200">
                <a:solidFill>
                  <a:schemeClr val="tx1"/>
                </a:solidFill>
                <a:latin typeface="Arial" panose="020B0604020202020204" pitchFamily="34" charset="0"/>
              </a:defRPr>
            </a:lvl6pPr>
            <a:lvl7pPr marL="2971800" indent="-228600" eaLnBrk="0" fontAlgn="base" hangingPunct="0">
              <a:spcBef>
                <a:spcPct val="0"/>
              </a:spcBef>
              <a:spcAft>
                <a:spcPct val="0"/>
              </a:spcAft>
              <a:defRPr sz="8200">
                <a:solidFill>
                  <a:schemeClr val="tx1"/>
                </a:solidFill>
                <a:latin typeface="Arial" panose="020B0604020202020204" pitchFamily="34" charset="0"/>
              </a:defRPr>
            </a:lvl7pPr>
            <a:lvl8pPr marL="3429000" indent="-228600" eaLnBrk="0" fontAlgn="base" hangingPunct="0">
              <a:spcBef>
                <a:spcPct val="0"/>
              </a:spcBef>
              <a:spcAft>
                <a:spcPct val="0"/>
              </a:spcAft>
              <a:defRPr sz="8200">
                <a:solidFill>
                  <a:schemeClr val="tx1"/>
                </a:solidFill>
                <a:latin typeface="Arial" panose="020B0604020202020204" pitchFamily="34" charset="0"/>
              </a:defRPr>
            </a:lvl8pPr>
            <a:lvl9pPr marL="3886200" indent="-228600" eaLnBrk="0" fontAlgn="base" hangingPunct="0">
              <a:spcBef>
                <a:spcPct val="0"/>
              </a:spcBef>
              <a:spcAft>
                <a:spcPct val="0"/>
              </a:spcAft>
              <a:defRPr sz="8200">
                <a:solidFill>
                  <a:schemeClr val="tx1"/>
                </a:solidFill>
                <a:latin typeface="Arial" panose="020B0604020202020204" pitchFamily="34" charset="0"/>
              </a:defRPr>
            </a:lvl9pPr>
          </a:lstStyle>
          <a:p>
            <a:pPr eaLnBrk="1" hangingPunct="1"/>
            <a:endParaRPr lang="hu-HU" altLang="hu-HU"/>
          </a:p>
        </p:txBody>
      </p:sp>
      <p:sp>
        <p:nvSpPr>
          <p:cNvPr id="3082" name="Rectangle 18"/>
          <p:cNvSpPr>
            <a:spLocks noChangeArrowheads="1"/>
          </p:cNvSpPr>
          <p:nvPr/>
        </p:nvSpPr>
        <p:spPr bwMode="auto">
          <a:xfrm>
            <a:off x="0" y="20607338"/>
            <a:ext cx="184150" cy="1355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8200">
                <a:solidFill>
                  <a:schemeClr val="tx1"/>
                </a:solidFill>
                <a:latin typeface="Arial" panose="020B0604020202020204" pitchFamily="34" charset="0"/>
              </a:defRPr>
            </a:lvl1pPr>
            <a:lvl2pPr marL="742950" indent="-285750">
              <a:defRPr sz="8200">
                <a:solidFill>
                  <a:schemeClr val="tx1"/>
                </a:solidFill>
                <a:latin typeface="Arial" panose="020B0604020202020204" pitchFamily="34" charset="0"/>
              </a:defRPr>
            </a:lvl2pPr>
            <a:lvl3pPr marL="1143000" indent="-228600">
              <a:defRPr sz="8200">
                <a:solidFill>
                  <a:schemeClr val="tx1"/>
                </a:solidFill>
                <a:latin typeface="Arial" panose="020B0604020202020204" pitchFamily="34" charset="0"/>
              </a:defRPr>
            </a:lvl3pPr>
            <a:lvl4pPr marL="1600200" indent="-228600">
              <a:defRPr sz="8200">
                <a:solidFill>
                  <a:schemeClr val="tx1"/>
                </a:solidFill>
                <a:latin typeface="Arial" panose="020B0604020202020204" pitchFamily="34" charset="0"/>
              </a:defRPr>
            </a:lvl4pPr>
            <a:lvl5pPr marL="2057400" indent="-228600">
              <a:defRPr sz="8200">
                <a:solidFill>
                  <a:schemeClr val="tx1"/>
                </a:solidFill>
                <a:latin typeface="Arial" panose="020B0604020202020204" pitchFamily="34" charset="0"/>
              </a:defRPr>
            </a:lvl5pPr>
            <a:lvl6pPr marL="2514600" indent="-228600" eaLnBrk="0" fontAlgn="base" hangingPunct="0">
              <a:spcBef>
                <a:spcPct val="0"/>
              </a:spcBef>
              <a:spcAft>
                <a:spcPct val="0"/>
              </a:spcAft>
              <a:defRPr sz="8200">
                <a:solidFill>
                  <a:schemeClr val="tx1"/>
                </a:solidFill>
                <a:latin typeface="Arial" panose="020B0604020202020204" pitchFamily="34" charset="0"/>
              </a:defRPr>
            </a:lvl6pPr>
            <a:lvl7pPr marL="2971800" indent="-228600" eaLnBrk="0" fontAlgn="base" hangingPunct="0">
              <a:spcBef>
                <a:spcPct val="0"/>
              </a:spcBef>
              <a:spcAft>
                <a:spcPct val="0"/>
              </a:spcAft>
              <a:defRPr sz="8200">
                <a:solidFill>
                  <a:schemeClr val="tx1"/>
                </a:solidFill>
                <a:latin typeface="Arial" panose="020B0604020202020204" pitchFamily="34" charset="0"/>
              </a:defRPr>
            </a:lvl7pPr>
            <a:lvl8pPr marL="3429000" indent="-228600" eaLnBrk="0" fontAlgn="base" hangingPunct="0">
              <a:spcBef>
                <a:spcPct val="0"/>
              </a:spcBef>
              <a:spcAft>
                <a:spcPct val="0"/>
              </a:spcAft>
              <a:defRPr sz="8200">
                <a:solidFill>
                  <a:schemeClr val="tx1"/>
                </a:solidFill>
                <a:latin typeface="Arial" panose="020B0604020202020204" pitchFamily="34" charset="0"/>
              </a:defRPr>
            </a:lvl8pPr>
            <a:lvl9pPr marL="3886200" indent="-228600" eaLnBrk="0" fontAlgn="base" hangingPunct="0">
              <a:spcBef>
                <a:spcPct val="0"/>
              </a:spcBef>
              <a:spcAft>
                <a:spcPct val="0"/>
              </a:spcAft>
              <a:defRPr sz="8200">
                <a:solidFill>
                  <a:schemeClr val="tx1"/>
                </a:solidFill>
                <a:latin typeface="Arial" panose="020B0604020202020204" pitchFamily="34" charset="0"/>
              </a:defRPr>
            </a:lvl9pPr>
          </a:lstStyle>
          <a:p>
            <a:pPr eaLnBrk="1" hangingPunct="1"/>
            <a:endParaRPr lang="hu-HU" altLang="hu-HU"/>
          </a:p>
        </p:txBody>
      </p:sp>
      <p:graphicFrame>
        <p:nvGraphicFramePr>
          <p:cNvPr id="3083" name="Object 17"/>
          <p:cNvGraphicFramePr>
            <a:graphicFrameLocks noChangeAspect="1"/>
          </p:cNvGraphicFramePr>
          <p:nvPr/>
        </p:nvGraphicFramePr>
        <p:xfrm>
          <a:off x="5922963" y="30810200"/>
          <a:ext cx="3311525" cy="738188"/>
        </p:xfrm>
        <a:graphic>
          <a:graphicData uri="http://schemas.openxmlformats.org/presentationml/2006/ole">
            <mc:AlternateContent xmlns:mc="http://schemas.openxmlformats.org/markup-compatibility/2006">
              <mc:Choice xmlns:v="urn:schemas-microsoft-com:vml" Requires="v">
                <p:oleObj spid="_x0000_s3121" name="Egyenlet" r:id="rId7" imgW="1066800" imgH="241300" progId="Equation.3">
                  <p:embed/>
                </p:oleObj>
              </mc:Choice>
              <mc:Fallback>
                <p:oleObj name="Egyenlet" r:id="rId7" imgW="1066800" imgH="241300" progId="Equation.3">
                  <p:embed/>
                  <p:pic>
                    <p:nvPicPr>
                      <p:cNvPr id="0" name="Object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22963" y="30810200"/>
                        <a:ext cx="331152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84" name="Rectangle 20"/>
          <p:cNvSpPr>
            <a:spLocks noChangeArrowheads="1"/>
          </p:cNvSpPr>
          <p:nvPr/>
        </p:nvSpPr>
        <p:spPr bwMode="auto">
          <a:xfrm>
            <a:off x="0" y="20593050"/>
            <a:ext cx="184150" cy="1355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8200">
                <a:solidFill>
                  <a:schemeClr val="tx1"/>
                </a:solidFill>
                <a:latin typeface="Arial" panose="020B0604020202020204" pitchFamily="34" charset="0"/>
              </a:defRPr>
            </a:lvl1pPr>
            <a:lvl2pPr marL="742950" indent="-285750">
              <a:defRPr sz="8200">
                <a:solidFill>
                  <a:schemeClr val="tx1"/>
                </a:solidFill>
                <a:latin typeface="Arial" panose="020B0604020202020204" pitchFamily="34" charset="0"/>
              </a:defRPr>
            </a:lvl2pPr>
            <a:lvl3pPr marL="1143000" indent="-228600">
              <a:defRPr sz="8200">
                <a:solidFill>
                  <a:schemeClr val="tx1"/>
                </a:solidFill>
                <a:latin typeface="Arial" panose="020B0604020202020204" pitchFamily="34" charset="0"/>
              </a:defRPr>
            </a:lvl3pPr>
            <a:lvl4pPr marL="1600200" indent="-228600">
              <a:defRPr sz="8200">
                <a:solidFill>
                  <a:schemeClr val="tx1"/>
                </a:solidFill>
                <a:latin typeface="Arial" panose="020B0604020202020204" pitchFamily="34" charset="0"/>
              </a:defRPr>
            </a:lvl4pPr>
            <a:lvl5pPr marL="2057400" indent="-228600">
              <a:defRPr sz="8200">
                <a:solidFill>
                  <a:schemeClr val="tx1"/>
                </a:solidFill>
                <a:latin typeface="Arial" panose="020B0604020202020204" pitchFamily="34" charset="0"/>
              </a:defRPr>
            </a:lvl5pPr>
            <a:lvl6pPr marL="2514600" indent="-228600" eaLnBrk="0" fontAlgn="base" hangingPunct="0">
              <a:spcBef>
                <a:spcPct val="0"/>
              </a:spcBef>
              <a:spcAft>
                <a:spcPct val="0"/>
              </a:spcAft>
              <a:defRPr sz="8200">
                <a:solidFill>
                  <a:schemeClr val="tx1"/>
                </a:solidFill>
                <a:latin typeface="Arial" panose="020B0604020202020204" pitchFamily="34" charset="0"/>
              </a:defRPr>
            </a:lvl6pPr>
            <a:lvl7pPr marL="2971800" indent="-228600" eaLnBrk="0" fontAlgn="base" hangingPunct="0">
              <a:spcBef>
                <a:spcPct val="0"/>
              </a:spcBef>
              <a:spcAft>
                <a:spcPct val="0"/>
              </a:spcAft>
              <a:defRPr sz="8200">
                <a:solidFill>
                  <a:schemeClr val="tx1"/>
                </a:solidFill>
                <a:latin typeface="Arial" panose="020B0604020202020204" pitchFamily="34" charset="0"/>
              </a:defRPr>
            </a:lvl7pPr>
            <a:lvl8pPr marL="3429000" indent="-228600" eaLnBrk="0" fontAlgn="base" hangingPunct="0">
              <a:spcBef>
                <a:spcPct val="0"/>
              </a:spcBef>
              <a:spcAft>
                <a:spcPct val="0"/>
              </a:spcAft>
              <a:defRPr sz="8200">
                <a:solidFill>
                  <a:schemeClr val="tx1"/>
                </a:solidFill>
                <a:latin typeface="Arial" panose="020B0604020202020204" pitchFamily="34" charset="0"/>
              </a:defRPr>
            </a:lvl8pPr>
            <a:lvl9pPr marL="3886200" indent="-228600" eaLnBrk="0" fontAlgn="base" hangingPunct="0">
              <a:spcBef>
                <a:spcPct val="0"/>
              </a:spcBef>
              <a:spcAft>
                <a:spcPct val="0"/>
              </a:spcAft>
              <a:defRPr sz="8200">
                <a:solidFill>
                  <a:schemeClr val="tx1"/>
                </a:solidFill>
                <a:latin typeface="Arial" panose="020B0604020202020204" pitchFamily="34" charset="0"/>
              </a:defRPr>
            </a:lvl9pPr>
          </a:lstStyle>
          <a:p>
            <a:pPr eaLnBrk="1" hangingPunct="1"/>
            <a:endParaRPr lang="hu-HU" altLang="hu-HU"/>
          </a:p>
        </p:txBody>
      </p:sp>
      <p:graphicFrame>
        <p:nvGraphicFramePr>
          <p:cNvPr id="2142" name="Group 94"/>
          <p:cNvGraphicFramePr>
            <a:graphicFrameLocks noGrp="1"/>
          </p:cNvGraphicFramePr>
          <p:nvPr/>
        </p:nvGraphicFramePr>
        <p:xfrm>
          <a:off x="16508413" y="17516475"/>
          <a:ext cx="10585450" cy="10736264"/>
        </p:xfrm>
        <a:graphic>
          <a:graphicData uri="http://schemas.openxmlformats.org/drawingml/2006/table">
            <a:tbl>
              <a:tblPr/>
              <a:tblGrid>
                <a:gridCol w="2649537">
                  <a:extLst>
                    <a:ext uri="{9D8B030D-6E8A-4147-A177-3AD203B41FA5}">
                      <a16:colId xmlns:a16="http://schemas.microsoft.com/office/drawing/2014/main" val="20000"/>
                    </a:ext>
                  </a:extLst>
                </a:gridCol>
                <a:gridCol w="3049588">
                  <a:extLst>
                    <a:ext uri="{9D8B030D-6E8A-4147-A177-3AD203B41FA5}">
                      <a16:colId xmlns:a16="http://schemas.microsoft.com/office/drawing/2014/main" val="20001"/>
                    </a:ext>
                  </a:extLst>
                </a:gridCol>
                <a:gridCol w="4886325">
                  <a:extLst>
                    <a:ext uri="{9D8B030D-6E8A-4147-A177-3AD203B41FA5}">
                      <a16:colId xmlns:a16="http://schemas.microsoft.com/office/drawing/2014/main" val="20002"/>
                    </a:ext>
                  </a:extLst>
                </a:gridCol>
              </a:tblGrid>
              <a:tr h="1066800">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GB" altLang="ja-JP" sz="32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Heat Treatment</a:t>
                      </a:r>
                      <a:r>
                        <a:rPr kumimoji="0" lang="en-GB" altLang="ja-JP" sz="32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 </a:t>
                      </a:r>
                      <a:endParaRPr kumimoji="0" lang="hu-HU" altLang="hu-HU" sz="32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altLang="hu-HU" sz="3200" b="1" i="0" u="none" strike="noStrike" cap="none" normalizeH="0" baseline="0" dirty="0">
                          <a:ln>
                            <a:noFill/>
                          </a:ln>
                          <a:solidFill>
                            <a:schemeClr val="tx1"/>
                          </a:solidFill>
                          <a:effectLst/>
                          <a:latin typeface="Arial" panose="020B0604020202020204" pitchFamily="34" charset="0"/>
                        </a:rPr>
                        <a:t>Martensite-Ferrite content</a:t>
                      </a:r>
                      <a:endParaRPr kumimoji="0" lang="hu-HU" altLang="hu-HU" sz="3200" b="1"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hu-HU" altLang="hu-HU" sz="3200" b="1" i="0" u="none" strike="noStrike" cap="none" normalizeH="0" baseline="0">
                          <a:ln>
                            <a:noFill/>
                          </a:ln>
                          <a:solidFill>
                            <a:schemeClr val="tx1"/>
                          </a:solidFill>
                          <a:effectLst/>
                          <a:latin typeface="Arial" panose="020B0604020202020204" pitchFamily="34" charset="0"/>
                        </a:rPr>
                        <a:t>Microstructure</a:t>
                      </a:r>
                      <a:r>
                        <a:rPr kumimoji="0" lang="hu-HU" altLang="hu-HU" sz="3200" b="0"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62213">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tr-TR" altLang="ja-JP" sz="3200" b="1" i="0" u="none" strike="noStrike" cap="none" normalizeH="0" baseline="0" dirty="0">
                          <a:ln>
                            <a:noFill/>
                          </a:ln>
                          <a:solidFill>
                            <a:schemeClr val="tx1"/>
                          </a:solidFill>
                          <a:effectLst/>
                          <a:latin typeface="Arial" panose="020B0604020202020204" pitchFamily="34" charset="0"/>
                        </a:rPr>
                        <a:t>Quenching at </a:t>
                      </a:r>
                      <a:r>
                        <a:rPr kumimoji="0" lang="en-GB" altLang="ja-JP" sz="3200" b="1"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737</a:t>
                      </a:r>
                      <a:r>
                        <a:rPr kumimoji="0" lang="en-US" altLang="ja-JP" sz="3200" b="1"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 ºC</a:t>
                      </a:r>
                      <a:endParaRPr kumimoji="0" lang="hu-HU" altLang="hu-HU" sz="3200" b="1" i="0" u="none" strike="noStrike" cap="none" normalizeH="0" baseline="0" dirty="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altLang="hu-HU" sz="3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r>
                        <a:rPr kumimoji="0" lang="hu-HU" altLang="hu-HU" sz="3200" b="0" i="0" u="none" strike="noStrike" cap="none" normalizeH="0" baseline="0" dirty="0">
                          <a:ln>
                            <a:noFill/>
                          </a:ln>
                          <a:solidFill>
                            <a:schemeClr val="tx1"/>
                          </a:solidFill>
                          <a:effectLst/>
                          <a:latin typeface="Arial" panose="020B0604020202020204" pitchFamily="34" charset="0"/>
                        </a:rPr>
                        <a:t> 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endParaRPr kumimoji="0" lang="hu-HU" altLang="hu-HU" sz="133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05050">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tr-TR" altLang="ja-JP" sz="3200" b="1" i="0" u="none" strike="noStrike" cap="none" normalizeH="0" baseline="0">
                          <a:ln>
                            <a:noFill/>
                          </a:ln>
                          <a:solidFill>
                            <a:schemeClr val="tx1"/>
                          </a:solidFill>
                          <a:effectLst/>
                          <a:latin typeface="Arial" panose="020B0604020202020204" pitchFamily="34" charset="0"/>
                        </a:rPr>
                        <a:t>Quenching at </a:t>
                      </a:r>
                      <a:r>
                        <a:rPr kumimoji="0" lang="hu-HU" altLang="ja-JP" sz="3200" b="1" i="0" u="none" strike="noStrike" cap="none" normalizeH="0" baseline="0">
                          <a:ln>
                            <a:noFill/>
                          </a:ln>
                          <a:solidFill>
                            <a:schemeClr val="tx1"/>
                          </a:solidFill>
                          <a:effectLst/>
                          <a:latin typeface="Arial" panose="020B0604020202020204" pitchFamily="34" charset="0"/>
                        </a:rPr>
                        <a:t>754</a:t>
                      </a:r>
                      <a:r>
                        <a:rPr kumimoji="0" lang="en-US" altLang="ja-JP" sz="32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 ºC</a:t>
                      </a:r>
                      <a:endParaRPr kumimoji="0" lang="hu-HU" altLang="hu-HU" sz="133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altLang="hu-HU" sz="3200" b="0" i="0" u="none" strike="noStrike" cap="none" normalizeH="0" baseline="0">
                          <a:ln>
                            <a:noFill/>
                          </a:ln>
                          <a:solidFill>
                            <a:schemeClr val="tx1"/>
                          </a:solidFill>
                          <a:effectLst/>
                          <a:latin typeface="Arial" panose="020B0604020202020204" pitchFamily="34" charset="0"/>
                          <a:cs typeface="Arial" panose="020B0604020202020204" pitchFamily="34" charset="0"/>
                        </a:rPr>
                        <a:t>~</a:t>
                      </a:r>
                      <a:r>
                        <a:rPr kumimoji="0" lang="hu-HU" altLang="hu-HU" sz="3200" b="0" i="0" u="none" strike="noStrike" cap="none" normalizeH="0" baseline="0">
                          <a:ln>
                            <a:noFill/>
                          </a:ln>
                          <a:solidFill>
                            <a:schemeClr val="tx1"/>
                          </a:solidFill>
                          <a:effectLst/>
                          <a:latin typeface="Arial" panose="020B0604020202020204" pitchFamily="34" charset="0"/>
                        </a:rPr>
                        <a:t> 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endParaRPr kumimoji="0" lang="hu-HU" altLang="hu-HU" sz="133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19363">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tr-TR" altLang="ja-JP" sz="3200" b="1" i="0" u="none" strike="noStrike" cap="none" normalizeH="0" baseline="0">
                          <a:ln>
                            <a:noFill/>
                          </a:ln>
                          <a:solidFill>
                            <a:schemeClr val="tx1"/>
                          </a:solidFill>
                          <a:effectLst/>
                          <a:latin typeface="Arial" panose="020B0604020202020204" pitchFamily="34" charset="0"/>
                        </a:rPr>
                        <a:t>Quenching at </a:t>
                      </a:r>
                      <a:r>
                        <a:rPr kumimoji="0" lang="hu-HU" altLang="ja-JP" sz="3200" b="1" i="0" u="none" strike="noStrike" cap="none" normalizeH="0" baseline="0">
                          <a:ln>
                            <a:noFill/>
                          </a:ln>
                          <a:solidFill>
                            <a:schemeClr val="tx1"/>
                          </a:solidFill>
                          <a:effectLst/>
                          <a:latin typeface="Arial" panose="020B0604020202020204" pitchFamily="34" charset="0"/>
                        </a:rPr>
                        <a:t>7</a:t>
                      </a:r>
                      <a:r>
                        <a:rPr kumimoji="0" lang="en-GB" altLang="ja-JP" sz="32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7</a:t>
                      </a:r>
                      <a:r>
                        <a:rPr kumimoji="0" lang="hu-HU" altLang="ja-JP" sz="3200" b="1" i="0" u="none" strike="noStrike" cap="none" normalizeH="0" baseline="0">
                          <a:ln>
                            <a:noFill/>
                          </a:ln>
                          <a:solidFill>
                            <a:schemeClr val="tx1"/>
                          </a:solidFill>
                          <a:effectLst/>
                          <a:latin typeface="Arial" panose="020B0604020202020204" pitchFamily="34" charset="0"/>
                        </a:rPr>
                        <a:t>9</a:t>
                      </a:r>
                      <a:r>
                        <a:rPr kumimoji="0" lang="en-US" altLang="ja-JP" sz="32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ºC</a:t>
                      </a:r>
                      <a:endParaRPr kumimoji="0" lang="hu-HU" altLang="hu-HU" sz="133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altLang="hu-HU" sz="3200" b="0" i="0" u="none" strike="noStrike" cap="none" normalizeH="0" baseline="0">
                          <a:ln>
                            <a:noFill/>
                          </a:ln>
                          <a:solidFill>
                            <a:schemeClr val="tx1"/>
                          </a:solidFill>
                          <a:effectLst/>
                          <a:latin typeface="Arial" panose="020B0604020202020204" pitchFamily="34" charset="0"/>
                          <a:cs typeface="Arial" panose="020B0604020202020204" pitchFamily="34" charset="0"/>
                        </a:rPr>
                        <a:t>~</a:t>
                      </a:r>
                      <a:r>
                        <a:rPr kumimoji="0" lang="hu-HU" altLang="hu-HU" sz="3200" b="0" i="0" u="none" strike="noStrike" cap="none" normalizeH="0" baseline="0">
                          <a:ln>
                            <a:noFill/>
                          </a:ln>
                          <a:solidFill>
                            <a:schemeClr val="tx1"/>
                          </a:solidFill>
                          <a:effectLst/>
                          <a:latin typeface="Arial" panose="020B0604020202020204" pitchFamily="34" charset="0"/>
                        </a:rPr>
                        <a:t> 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endParaRPr kumimoji="0" lang="hu-HU" altLang="hu-HU" sz="133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382838">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tr-TR" altLang="ja-JP" sz="3200" b="1" i="0" u="none" strike="noStrike" cap="none" normalizeH="0" baseline="0">
                          <a:ln>
                            <a:noFill/>
                          </a:ln>
                          <a:solidFill>
                            <a:schemeClr val="tx1"/>
                          </a:solidFill>
                          <a:effectLst/>
                          <a:latin typeface="Arial" panose="020B0604020202020204" pitchFamily="34" charset="0"/>
                        </a:rPr>
                        <a:t>Quenching at </a:t>
                      </a:r>
                      <a:r>
                        <a:rPr kumimoji="0" lang="hu-HU" altLang="ja-JP" sz="3200" b="1" i="0" u="none" strike="noStrike" cap="none" normalizeH="0" baseline="0">
                          <a:ln>
                            <a:noFill/>
                          </a:ln>
                          <a:solidFill>
                            <a:schemeClr val="tx1"/>
                          </a:solidFill>
                          <a:effectLst/>
                          <a:latin typeface="Arial" panose="020B0604020202020204" pitchFamily="34" charset="0"/>
                        </a:rPr>
                        <a:t>900</a:t>
                      </a:r>
                      <a:r>
                        <a:rPr kumimoji="0" lang="en-US" altLang="ja-JP" sz="32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 ºC</a:t>
                      </a:r>
                      <a:endParaRPr kumimoji="0" lang="hu-HU" altLang="hu-HU" sz="133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r>
                        <a:rPr kumimoji="0" lang="en-US" altLang="hu-HU" sz="3200" b="0" i="0" u="none" strike="noStrike" cap="none" normalizeH="0" baseline="0">
                          <a:ln>
                            <a:noFill/>
                          </a:ln>
                          <a:solidFill>
                            <a:schemeClr val="tx1"/>
                          </a:solidFill>
                          <a:effectLst/>
                          <a:latin typeface="Arial" panose="020B0604020202020204" pitchFamily="34" charset="0"/>
                          <a:cs typeface="Arial" panose="020B0604020202020204" pitchFamily="34" charset="0"/>
                        </a:rPr>
                        <a:t>~</a:t>
                      </a:r>
                      <a:r>
                        <a:rPr kumimoji="0" lang="hu-HU" altLang="hu-HU" sz="3200" b="0" i="0" u="none" strike="noStrike" cap="none" normalizeH="0" baseline="0">
                          <a:ln>
                            <a:noFill/>
                          </a:ln>
                          <a:solidFill>
                            <a:schemeClr val="tx1"/>
                          </a:solidFill>
                          <a:effectLst/>
                          <a:latin typeface="Arial" panose="020B0604020202020204" pitchFamily="34"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defTabSz="4176713">
                        <a:spcBef>
                          <a:spcPct val="20000"/>
                        </a:spcBef>
                        <a:defRPr sz="13300">
                          <a:solidFill>
                            <a:schemeClr val="tx1"/>
                          </a:solidFill>
                          <a:latin typeface="Arial" panose="020B0604020202020204" pitchFamily="34" charset="0"/>
                        </a:defRPr>
                      </a:lvl1pPr>
                      <a:lvl2pPr marL="2087563" defTabSz="4176713">
                        <a:spcBef>
                          <a:spcPct val="20000"/>
                        </a:spcBef>
                        <a:defRPr sz="11600">
                          <a:solidFill>
                            <a:schemeClr val="tx1"/>
                          </a:solidFill>
                          <a:latin typeface="Arial" panose="020B0604020202020204" pitchFamily="34" charset="0"/>
                        </a:defRPr>
                      </a:lvl2pPr>
                      <a:lvl3pPr marL="4176713" defTabSz="4176713">
                        <a:spcBef>
                          <a:spcPct val="20000"/>
                        </a:spcBef>
                        <a:defRPr sz="10000">
                          <a:solidFill>
                            <a:schemeClr val="tx1"/>
                          </a:solidFill>
                          <a:latin typeface="Arial" panose="020B0604020202020204" pitchFamily="34" charset="0"/>
                        </a:defRPr>
                      </a:lvl3pPr>
                      <a:lvl4pPr marL="6264275" defTabSz="4176713">
                        <a:spcBef>
                          <a:spcPct val="20000"/>
                        </a:spcBef>
                        <a:defRPr sz="8300">
                          <a:solidFill>
                            <a:schemeClr val="tx1"/>
                          </a:solidFill>
                          <a:latin typeface="Arial" panose="020B0604020202020204" pitchFamily="34" charset="0"/>
                        </a:defRPr>
                      </a:lvl4pPr>
                      <a:lvl5pPr marL="8353425" defTabSz="4176713">
                        <a:spcBef>
                          <a:spcPct val="20000"/>
                        </a:spcBef>
                        <a:defRPr sz="8300">
                          <a:solidFill>
                            <a:schemeClr val="tx1"/>
                          </a:solidFill>
                          <a:latin typeface="Arial" panose="020B0604020202020204" pitchFamily="34" charset="0"/>
                        </a:defRPr>
                      </a:lvl5pPr>
                      <a:lvl6pPr marL="8810625" defTabSz="4176713" fontAlgn="base">
                        <a:spcBef>
                          <a:spcPct val="20000"/>
                        </a:spcBef>
                        <a:spcAft>
                          <a:spcPct val="0"/>
                        </a:spcAft>
                        <a:defRPr sz="8300">
                          <a:solidFill>
                            <a:schemeClr val="tx1"/>
                          </a:solidFill>
                          <a:latin typeface="Arial" panose="020B0604020202020204" pitchFamily="34" charset="0"/>
                        </a:defRPr>
                      </a:lvl6pPr>
                      <a:lvl7pPr marL="9267825" defTabSz="4176713" fontAlgn="base">
                        <a:spcBef>
                          <a:spcPct val="20000"/>
                        </a:spcBef>
                        <a:spcAft>
                          <a:spcPct val="0"/>
                        </a:spcAft>
                        <a:defRPr sz="8300">
                          <a:solidFill>
                            <a:schemeClr val="tx1"/>
                          </a:solidFill>
                          <a:latin typeface="Arial" panose="020B0604020202020204" pitchFamily="34" charset="0"/>
                        </a:defRPr>
                      </a:lvl7pPr>
                      <a:lvl8pPr marL="9725025" defTabSz="4176713" fontAlgn="base">
                        <a:spcBef>
                          <a:spcPct val="20000"/>
                        </a:spcBef>
                        <a:spcAft>
                          <a:spcPct val="0"/>
                        </a:spcAft>
                        <a:defRPr sz="8300">
                          <a:solidFill>
                            <a:schemeClr val="tx1"/>
                          </a:solidFill>
                          <a:latin typeface="Arial" panose="020B0604020202020204" pitchFamily="34" charset="0"/>
                        </a:defRPr>
                      </a:lvl8pPr>
                      <a:lvl9pPr marL="10182225" defTabSz="4176713" fontAlgn="base">
                        <a:spcBef>
                          <a:spcPct val="20000"/>
                        </a:spcBef>
                        <a:spcAft>
                          <a:spcPct val="0"/>
                        </a:spcAft>
                        <a:defRPr sz="8300">
                          <a:solidFill>
                            <a:schemeClr val="tx1"/>
                          </a:solidFill>
                          <a:latin typeface="Arial" panose="020B0604020202020204" pitchFamily="34" charset="0"/>
                        </a:defRPr>
                      </a:lvl9pPr>
                    </a:lstStyle>
                    <a:p>
                      <a:pPr marL="0" marR="0" lvl="0" indent="0" algn="ctr" defTabSz="4176713" rtl="0" eaLnBrk="1" fontAlgn="base" latinLnBrk="0" hangingPunct="1">
                        <a:lnSpc>
                          <a:spcPct val="100000"/>
                        </a:lnSpc>
                        <a:spcBef>
                          <a:spcPct val="20000"/>
                        </a:spcBef>
                        <a:spcAft>
                          <a:spcPct val="0"/>
                        </a:spcAft>
                        <a:buClrTx/>
                        <a:buSzTx/>
                        <a:buFontTx/>
                        <a:buNone/>
                        <a:tabLst/>
                      </a:pPr>
                      <a:endParaRPr kumimoji="0" lang="hu-HU" altLang="hu-HU" sz="133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pic>
        <p:nvPicPr>
          <p:cNvPr id="3111" name="Picture 121" descr="6mm"/>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204488" y="18595975"/>
            <a:ext cx="2398712" cy="239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2" name="Picture 122" descr="4mm"/>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204488" y="21043900"/>
            <a:ext cx="2409825"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 name="Picture 123" descr="5mm"/>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3204488" y="23348950"/>
            <a:ext cx="2490787" cy="247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125" descr="2mm"/>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204488" y="25941338"/>
            <a:ext cx="2435225" cy="24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5" name="Text Box 84"/>
          <p:cNvSpPr txBox="1">
            <a:spLocks noChangeArrowheads="1"/>
          </p:cNvSpPr>
          <p:nvPr/>
        </p:nvSpPr>
        <p:spPr bwMode="auto">
          <a:xfrm>
            <a:off x="15940088" y="16290925"/>
            <a:ext cx="12241212"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176713">
              <a:defRPr sz="8200">
                <a:solidFill>
                  <a:schemeClr val="tx1"/>
                </a:solidFill>
                <a:latin typeface="Arial" panose="020B0604020202020204" pitchFamily="34" charset="0"/>
              </a:defRPr>
            </a:lvl1pPr>
            <a:lvl2pPr marL="742950" indent="-285750" defTabSz="4176713">
              <a:defRPr sz="8200">
                <a:solidFill>
                  <a:schemeClr val="tx1"/>
                </a:solidFill>
                <a:latin typeface="Arial" panose="020B0604020202020204" pitchFamily="34" charset="0"/>
              </a:defRPr>
            </a:lvl2pPr>
            <a:lvl3pPr marL="1143000" indent="-228600" defTabSz="4176713">
              <a:defRPr sz="8200">
                <a:solidFill>
                  <a:schemeClr val="tx1"/>
                </a:solidFill>
                <a:latin typeface="Arial" panose="020B0604020202020204" pitchFamily="34" charset="0"/>
              </a:defRPr>
            </a:lvl3pPr>
            <a:lvl4pPr marL="1600200" indent="-228600" defTabSz="4176713">
              <a:defRPr sz="8200">
                <a:solidFill>
                  <a:schemeClr val="tx1"/>
                </a:solidFill>
                <a:latin typeface="Arial" panose="020B0604020202020204" pitchFamily="34" charset="0"/>
              </a:defRPr>
            </a:lvl4pPr>
            <a:lvl5pPr marL="2057400" indent="-228600" defTabSz="4176713">
              <a:defRPr sz="8200">
                <a:solidFill>
                  <a:schemeClr val="tx1"/>
                </a:solidFill>
                <a:latin typeface="Arial" panose="020B0604020202020204" pitchFamily="34" charset="0"/>
              </a:defRPr>
            </a:lvl5pPr>
            <a:lvl6pPr marL="2514600" indent="-228600" defTabSz="4176713"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4176713"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4176713"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4176713" eaLnBrk="0" fontAlgn="base" hangingPunct="0">
              <a:spcBef>
                <a:spcPct val="0"/>
              </a:spcBef>
              <a:spcAft>
                <a:spcPct val="0"/>
              </a:spcAft>
              <a:defRPr sz="8200">
                <a:solidFill>
                  <a:schemeClr val="tx1"/>
                </a:solidFill>
                <a:latin typeface="Arial" panose="020B0604020202020204" pitchFamily="34" charset="0"/>
              </a:defRPr>
            </a:lvl9pPr>
          </a:lstStyle>
          <a:p>
            <a:pPr eaLnBrk="1" hangingPunct="1"/>
            <a:r>
              <a:rPr lang="hu-HU" altLang="hu-HU" sz="3200" b="1" i="1"/>
              <a:t>Table 2.</a:t>
            </a:r>
            <a:r>
              <a:rPr lang="hu-HU" altLang="hu-HU" sz="3200" i="1"/>
              <a:t> Heat treatment and microstructures of experimented samples</a:t>
            </a:r>
          </a:p>
        </p:txBody>
      </p:sp>
      <p:sp>
        <p:nvSpPr>
          <p:cNvPr id="3116" name="Text Box 85"/>
          <p:cNvSpPr txBox="1">
            <a:spLocks noChangeArrowheads="1"/>
          </p:cNvSpPr>
          <p:nvPr/>
        </p:nvSpPr>
        <p:spPr bwMode="auto">
          <a:xfrm>
            <a:off x="15744825" y="29749750"/>
            <a:ext cx="12457113" cy="2554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176713">
              <a:defRPr sz="8200">
                <a:solidFill>
                  <a:schemeClr val="tx1"/>
                </a:solidFill>
                <a:latin typeface="Arial" panose="020B0604020202020204" pitchFamily="34" charset="0"/>
              </a:defRPr>
            </a:lvl1pPr>
            <a:lvl2pPr marL="742950" indent="-285750" defTabSz="4176713">
              <a:defRPr sz="8200">
                <a:solidFill>
                  <a:schemeClr val="tx1"/>
                </a:solidFill>
                <a:latin typeface="Arial" panose="020B0604020202020204" pitchFamily="34" charset="0"/>
              </a:defRPr>
            </a:lvl2pPr>
            <a:lvl3pPr marL="1143000" indent="-228600" defTabSz="4176713">
              <a:defRPr sz="8200">
                <a:solidFill>
                  <a:schemeClr val="tx1"/>
                </a:solidFill>
                <a:latin typeface="Arial" panose="020B0604020202020204" pitchFamily="34" charset="0"/>
              </a:defRPr>
            </a:lvl3pPr>
            <a:lvl4pPr marL="1600200" indent="-228600" defTabSz="4176713">
              <a:defRPr sz="8200">
                <a:solidFill>
                  <a:schemeClr val="tx1"/>
                </a:solidFill>
                <a:latin typeface="Arial" panose="020B0604020202020204" pitchFamily="34" charset="0"/>
              </a:defRPr>
            </a:lvl4pPr>
            <a:lvl5pPr marL="2057400" indent="-228600" defTabSz="4176713">
              <a:defRPr sz="8200">
                <a:solidFill>
                  <a:schemeClr val="tx1"/>
                </a:solidFill>
                <a:latin typeface="Arial" panose="020B0604020202020204" pitchFamily="34" charset="0"/>
              </a:defRPr>
            </a:lvl5pPr>
            <a:lvl6pPr marL="2514600" indent="-228600" defTabSz="4176713"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4176713"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4176713"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4176713" eaLnBrk="0" fontAlgn="base" hangingPunct="0">
              <a:spcBef>
                <a:spcPct val="0"/>
              </a:spcBef>
              <a:spcAft>
                <a:spcPct val="0"/>
              </a:spcAft>
              <a:defRPr sz="8200">
                <a:solidFill>
                  <a:schemeClr val="tx1"/>
                </a:solidFill>
                <a:latin typeface="Arial" panose="020B0604020202020204" pitchFamily="34" charset="0"/>
              </a:defRPr>
            </a:lvl9pPr>
          </a:lstStyle>
          <a:p>
            <a:pPr algn="ctr" eaLnBrk="1" hangingPunct="1"/>
            <a:r>
              <a:rPr lang="en-US" altLang="hu-HU" sz="3200" b="1"/>
              <a:t>Conclusion</a:t>
            </a:r>
          </a:p>
          <a:p>
            <a:pPr algn="just" eaLnBrk="1" hangingPunct="1"/>
            <a:r>
              <a:rPr lang="en-US" altLang="hu-HU" sz="3200"/>
              <a:t>Osae natur. Pa ne pe doles eaquis si ut re sus doluptaqui de consecus assimus tiorem evendantiati voluptiat poratqui comnihi cimeni. Pa ne pe doles eaquis si ut re sus doluptaqui de consecus assimus tiorem evendantiati voluptiat poratqui comnihi cimeni. </a:t>
            </a:r>
          </a:p>
        </p:txBody>
      </p:sp>
      <p:sp>
        <p:nvSpPr>
          <p:cNvPr id="3117" name="Line 86"/>
          <p:cNvSpPr>
            <a:spLocks noChangeShapeType="1"/>
          </p:cNvSpPr>
          <p:nvPr/>
        </p:nvSpPr>
        <p:spPr bwMode="auto">
          <a:xfrm>
            <a:off x="0" y="38901688"/>
            <a:ext cx="302799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pic>
        <p:nvPicPr>
          <p:cNvPr id="3118" name="Kép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49213"/>
            <a:ext cx="30279975" cy="4200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9" name="Picture 121" descr="6mm"/>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75263" y="20277138"/>
            <a:ext cx="5637212"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lapértelmezett ter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hu-HU" altLang="hu-HU" sz="82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hu-HU" altLang="hu-HU" sz="82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lapértelmezett ter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lapértelmezett ter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lapértelmezett ter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lapértelmezett ter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lapértelmezett ter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lapértelmezett ter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lapértelmezett ter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lapértelmezett ter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lapértelmezett ter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lapértelmezett ter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lapértelmezett ter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um" ma:contentTypeID="0x010100B4777FB8502A6841A65BB052054BE4B0" ma:contentTypeVersion="13" ma:contentTypeDescription="Új dokumentum létrehozása." ma:contentTypeScope="" ma:versionID="03c1bb6a5b5fcfcdd5e3ff1bed7dc20b">
  <xsd:schema xmlns:xsd="http://www.w3.org/2001/XMLSchema" xmlns:xs="http://www.w3.org/2001/XMLSchema" xmlns:p="http://schemas.microsoft.com/office/2006/metadata/properties" xmlns:ns3="bfad80e1-4803-46aa-9401-f14656649ab7" xmlns:ns4="0ce436eb-874c-4f45-bc20-baf3d3be90d8" targetNamespace="http://schemas.microsoft.com/office/2006/metadata/properties" ma:root="true" ma:fieldsID="93b4eede804755ead351ab1b9091e6a8" ns3:_="" ns4:_="">
    <xsd:import namespace="bfad80e1-4803-46aa-9401-f14656649ab7"/>
    <xsd:import namespace="0ce436eb-874c-4f45-bc20-baf3d3be90d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d80e1-4803-46aa-9401-f14656649ab7" elementFormDefault="qualified">
    <xsd:import namespace="http://schemas.microsoft.com/office/2006/documentManagement/types"/>
    <xsd:import namespace="http://schemas.microsoft.com/office/infopath/2007/PartnerControls"/>
    <xsd:element name="SharedWithUsers" ma:index="8" nillable="true" ma:displayName="Résztvevők"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Megosztva részletekkel" ma:internalName="SharedWithDetails" ma:readOnly="true">
      <xsd:simpleType>
        <xsd:restriction base="dms:Note">
          <xsd:maxLength value="255"/>
        </xsd:restriction>
      </xsd:simpleType>
    </xsd:element>
    <xsd:element name="SharingHintHash" ma:index="10" nillable="true" ma:displayName="Megosztási tipp kivonata"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e436eb-874c-4f45-bc20-baf3d3be90d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artalomtípus"/>
        <xsd:element ref="dc:title" minOccurs="0" maxOccurs="1" ma:index="4" ma:displayName="Cí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E7D8438-7AFB-4561-A630-B084F6E106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d80e1-4803-46aa-9401-f14656649ab7"/>
    <ds:schemaRef ds:uri="0ce436eb-874c-4f45-bc20-baf3d3be90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9F88EA-C0DE-4046-86F7-C0C1E0E3F091}">
  <ds:schemaRefs>
    <ds:schemaRef ds:uri="http://schemas.microsoft.com/sharepoint/v3/contenttype/forms"/>
  </ds:schemaRefs>
</ds:datastoreItem>
</file>

<file path=customXml/itemProps3.xml><?xml version="1.0" encoding="utf-8"?>
<ds:datastoreItem xmlns:ds="http://schemas.openxmlformats.org/officeDocument/2006/customXml" ds:itemID="{D3A7CFBD-1630-4463-8F3D-445231FFF84D}">
  <ds:schemaRefs>
    <ds:schemaRef ds:uri="http://schemas.microsoft.com/office/2006/metadata/properties"/>
    <ds:schemaRef ds:uri="http://schemas.microsoft.com/office/2006/documentManagement/types"/>
    <ds:schemaRef ds:uri="http://schemas.microsoft.com/office/infopath/2007/PartnerControls"/>
    <ds:schemaRef ds:uri="http://purl.org/dc/dcmitype/"/>
    <ds:schemaRef ds:uri="http://purl.org/dc/terms/"/>
    <ds:schemaRef ds:uri="http://schemas.openxmlformats.org/package/2006/metadata/core-properties"/>
    <ds:schemaRef ds:uri="http://purl.org/dc/elements/1.1/"/>
    <ds:schemaRef ds:uri="0ce436eb-874c-4f45-bc20-baf3d3be90d8"/>
    <ds:schemaRef ds:uri="bfad80e1-4803-46aa-9401-f14656649ab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81</TotalTime>
  <Words>406</Words>
  <Application>Microsoft Office PowerPoint</Application>
  <PresentationFormat>Egyéni</PresentationFormat>
  <Paragraphs>55</Paragraphs>
  <Slides>1</Slides>
  <Notes>1</Notes>
  <HiddenSlides>0</HiddenSlides>
  <MMClips>0</MMClips>
  <ScaleCrop>false</ScaleCrop>
  <HeadingPairs>
    <vt:vector size="8" baseType="variant">
      <vt:variant>
        <vt:lpstr>Használt betűtípusok</vt:lpstr>
      </vt:variant>
      <vt:variant>
        <vt:i4>2</vt:i4>
      </vt:variant>
      <vt:variant>
        <vt:lpstr>Téma</vt:lpstr>
      </vt:variant>
      <vt:variant>
        <vt:i4>1</vt:i4>
      </vt:variant>
      <vt:variant>
        <vt:lpstr>Beágyazott OLE kiszolgálók</vt:lpstr>
      </vt:variant>
      <vt:variant>
        <vt:i4>1</vt:i4>
      </vt:variant>
      <vt:variant>
        <vt:lpstr>Diacímek</vt:lpstr>
      </vt:variant>
      <vt:variant>
        <vt:i4>1</vt:i4>
      </vt:variant>
    </vt:vector>
  </HeadingPairs>
  <TitlesOfParts>
    <vt:vector size="5" baseType="lpstr">
      <vt:lpstr>Arial</vt:lpstr>
      <vt:lpstr>ＭＳ Ｐゴシック</vt:lpstr>
      <vt:lpstr>Alapértelmezett terv</vt:lpstr>
      <vt:lpstr>Microsoft Equation 3.0</vt:lpstr>
      <vt:lpstr>     TITLE of the poster  1John Smith,                                    2First name Family Name </vt:lpstr>
    </vt:vector>
  </TitlesOfParts>
  <Company>FoR homE 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Microstructure on the Local Wear Behavior of Dual Phase Steels    1Tünde Kovács-Coskun,                             2Peter Pinke</dc:title>
  <dc:creator>Kovács Tünde</dc:creator>
  <cp:lastModifiedBy>Nyikes Zoltán</cp:lastModifiedBy>
  <cp:revision>11</cp:revision>
  <dcterms:created xsi:type="dcterms:W3CDTF">2012-10-10T09:39:00Z</dcterms:created>
  <dcterms:modified xsi:type="dcterms:W3CDTF">2020-11-09T10:06:59Z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0x010100B4777FB8502A6841A65BB052054BE4B0</vt:lpwstr>
  </property>
</Properties>
</file>