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9" r:id="rId5"/>
    <p:sldId id="262" r:id="rId6"/>
    <p:sldId id="268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5F9A33-9B57-452D-9D5E-605FCEA0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0C69DC-A7EA-406A-B999-3660A2F08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C223A7-3F64-4D89-968E-3BD22511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E8B01F-D70C-40FB-A7BD-EE459F55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7E0084-5E23-4AE8-B75D-E1466EDD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6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890EAB-C069-4559-B23C-3CC1BCA4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DB18D83-F123-47B2-B4AB-6A2871981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106699-DD0F-4493-A8A9-74034A4B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CAF7F3-8C92-40C4-8365-C5846983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ADE405-A95C-428B-B29C-8F2F11CE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464DCFB-AC7B-461B-986B-024E32B23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BD16D4B-230C-494E-AD61-CB25AD27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ECC570-BCA1-465E-A7E1-F7EFC928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08E4D-1EBF-49FD-B7EE-72968FD3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9D0CB05-866A-4900-954C-C8B38927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04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353806-CF36-4A3C-8FDE-401D2635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824AFB-EAFE-4F8E-AE37-27ACA746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002614-7940-4CE2-A70E-568DDA4F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FD5BA6-07B5-447E-A433-713E3F08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BF86093-23A3-492F-B0AA-21F46EEC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05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BD848B-07A4-4F4E-A3BB-DB45FB99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0CE4C5-172C-4DFA-B062-AC51EADA1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6D71AB-C3B0-4890-AD89-F09CA275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9E60B5-058E-4538-AB28-30F7643A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53D8E6-6AAF-4A79-849E-DF207FF1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1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E943B8-860B-4FAF-ABBF-716D8A65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D8BEDC-47E5-48E5-AA7D-3DA8B8E15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C629941-9570-465A-8F00-DC067331D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7B73759-7360-4B6F-B659-21B9BCEE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F71FB8-013C-446F-BBAB-C37D09EE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919304-3CCF-4A51-8F26-0447D76A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08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23E04-5CDB-4BEC-9AFD-8B319FF9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39901A5-EEE6-4EFA-85EC-31243C67C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278221F-6CA8-4515-9C0E-1670ED3A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170E718-9E85-45A2-A4EB-B376E1C3D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34054AC-6889-4DB5-8777-5156F7AD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A32A39-0DA2-4AC0-9339-C8886D60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F1A35A6-7AD5-490A-9FE6-6EF5C239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4A707F2-147D-4CE2-AB6F-6DEC014D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6AC4A2-5EFE-4144-B216-8BBAFBAA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A536735-4758-479C-B819-A0500AFE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2674D0A-FE98-4DDC-A9B0-406BDB1F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AC92FA9-0993-4E3E-BB8B-1AAC279F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5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C0CE740-80C1-4E9A-B079-5BC749C4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0B4FDDA-8A92-487D-BBCA-C2DA0935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79B5C6F-825D-4B39-87F5-F331906C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53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B9DB34-37A1-4916-9F72-70733771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4D02A3-9487-4CBB-BBFC-922C2ED0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BB3957F-FA24-4A1E-9286-F508B6107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5E1E067-5838-4B8A-95BC-6E096207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EB8F04-34E7-4715-BB94-4B5F634D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950D2F-008E-4F42-87BE-57BC213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3A99FE-A756-42E2-9035-E53C40C0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DD0BBCE-C016-496A-A495-78A73C145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7D8437-74C4-439A-80E3-80A9FC92C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7B000E-3DD6-4494-9526-D90FA256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F6789D-97CF-4B87-89C9-410DDBAD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2F7B1F7-6FBB-4A81-B410-BAAA9CC1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49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7756229-CB14-4221-8D5D-2A2E627E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73DC76E-A40F-40B1-84CC-13A153EB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53E196-94CA-42DB-B933-49B04ED0F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DCA8-0F40-4F2D-BD52-653E81F407B3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6D1B5F-E6C3-498E-8B8F-280B76C58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94783B-64E6-4DF1-B4EE-A34E7BD3D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C8AF-5021-44B5-84AA-4BFC604E9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6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7">
            <a:extLst>
              <a:ext uri="{FF2B5EF4-FFF2-40B4-BE49-F238E27FC236}">
                <a16:creationId xmlns:a16="http://schemas.microsoft.com/office/drawing/2014/main" id="{CE30B78B-07A8-4A4F-AEF1-BFE2AAC36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693987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b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altLang="hu-HU" dirty="0"/>
          </a:p>
        </p:txBody>
      </p:sp>
      <p:sp>
        <p:nvSpPr>
          <p:cNvPr id="7" name="Alcím 8">
            <a:extLst>
              <a:ext uri="{FF2B5EF4-FFF2-40B4-BE49-F238E27FC236}">
                <a16:creationId xmlns:a16="http://schemas.microsoft.com/office/drawing/2014/main" id="{ABFA68B9-833C-40C4-B335-D5AA03F8B6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02339"/>
            <a:ext cx="6400800" cy="1008062"/>
          </a:xfrm>
        </p:spPr>
        <p:txBody>
          <a:bodyPr>
            <a:normAutofit fontScale="85000" lnSpcReduction="20000"/>
          </a:bodyPr>
          <a:lstStyle/>
          <a:p>
            <a:r>
              <a:rPr lang="hu-HU" altLang="en-US" sz="2800" b="1" i="1" dirty="0" err="1"/>
              <a:t>Name</a:t>
            </a:r>
            <a:r>
              <a:rPr lang="hu-HU" altLang="en-US" sz="2800" b="1" i="1" dirty="0"/>
              <a:t> of </a:t>
            </a:r>
            <a:r>
              <a:rPr lang="hu-HU" altLang="en-US" sz="2800" b="1" i="1" dirty="0" err="1"/>
              <a:t>author</a:t>
            </a:r>
            <a:r>
              <a:rPr lang="hu-HU" altLang="en-US" sz="2800" b="1" i="1" dirty="0"/>
              <a:t>, co-</a:t>
            </a:r>
            <a:r>
              <a:rPr lang="hu-HU" altLang="en-US" sz="2800" b="1" i="1" dirty="0" err="1"/>
              <a:t>author</a:t>
            </a:r>
            <a:r>
              <a:rPr lang="hu-HU" altLang="en-US" sz="2800" b="1" i="1" dirty="0"/>
              <a:t>, co-</a:t>
            </a:r>
            <a:r>
              <a:rPr lang="hu-HU" altLang="en-US" sz="2800" b="1" i="1" dirty="0" err="1"/>
              <a:t>author</a:t>
            </a:r>
            <a:endParaRPr lang="hu-HU" altLang="en-US" sz="2800" b="1" i="1" dirty="0"/>
          </a:p>
          <a:p>
            <a:r>
              <a:rPr lang="hu-HU" altLang="en-US" sz="2800" b="1" i="1" dirty="0"/>
              <a:t>PhD </a:t>
            </a:r>
            <a:r>
              <a:rPr lang="hu-HU" altLang="en-US" sz="2800" b="1" i="1" dirty="0" err="1"/>
              <a:t>student</a:t>
            </a:r>
            <a:r>
              <a:rPr lang="hu-HU" altLang="en-US" sz="2800" b="1" i="1" dirty="0"/>
              <a:t> </a:t>
            </a:r>
            <a:r>
              <a:rPr lang="hu-HU" altLang="en-US" sz="2800" b="1" i="1" dirty="0" err="1"/>
              <a:t>or</a:t>
            </a:r>
            <a:r>
              <a:rPr lang="hu-HU" altLang="en-US" sz="2800" b="1" i="1" dirty="0"/>
              <a:t> (</a:t>
            </a:r>
            <a:r>
              <a:rPr lang="hu-HU" altLang="en-US" sz="2800" b="1" i="1" dirty="0" err="1"/>
              <a:t>Academic</a:t>
            </a:r>
            <a:r>
              <a:rPr lang="hu-HU" altLang="en-US" sz="2800" b="1" i="1" dirty="0"/>
              <a:t> </a:t>
            </a:r>
            <a:r>
              <a:rPr lang="hu-HU" altLang="en-US" sz="2800" b="1" i="1" dirty="0" err="1"/>
              <a:t>title</a:t>
            </a:r>
            <a:r>
              <a:rPr lang="hu-HU" altLang="en-US" sz="2800" b="1" i="1" dirty="0"/>
              <a:t>) </a:t>
            </a:r>
            <a:r>
              <a:rPr lang="hu-HU" altLang="en-US" sz="2400" b="1" i="1" dirty="0" err="1"/>
              <a:t>Affiliation</a:t>
            </a:r>
            <a:r>
              <a:rPr lang="hu-HU" altLang="en-US" sz="2400" b="1" i="1" dirty="0"/>
              <a:t>/</a:t>
            </a:r>
            <a:r>
              <a:rPr lang="hu-HU" altLang="en-US" sz="2400" b="1" i="1" dirty="0" err="1"/>
              <a:t>organization</a:t>
            </a:r>
            <a:r>
              <a:rPr lang="hu-HU" altLang="en-US" sz="2400" b="1" i="1" dirty="0"/>
              <a:t>, Country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377901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942AA-5F4F-4F2A-8483-5782F28D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14" y="365125"/>
            <a:ext cx="8799286" cy="1325563"/>
          </a:xfrm>
        </p:spPr>
        <p:txBody>
          <a:bodyPr/>
          <a:lstStyle/>
          <a:p>
            <a:r>
              <a:rPr lang="hu-HU" altLang="en-US" b="1" dirty="0" err="1"/>
              <a:t>Objectives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57C8C-DE3D-4EAC-8D3D-AFC9E988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14" y="1825625"/>
            <a:ext cx="8799286" cy="4351338"/>
          </a:xfrm>
        </p:spPr>
        <p:txBody>
          <a:bodyPr/>
          <a:lstStyle/>
          <a:p>
            <a:r>
              <a:rPr lang="hu-HU" altLang="hu-HU" sz="2800" b="1" dirty="0" err="1"/>
              <a:t>Introduction</a:t>
            </a:r>
            <a:endParaRPr lang="hu-HU" altLang="hu-HU" sz="2800" b="1" dirty="0"/>
          </a:p>
          <a:p>
            <a:r>
              <a:rPr lang="hu-HU" altLang="hu-HU" sz="2800" b="1" dirty="0" err="1"/>
              <a:t>xxxxx</a:t>
            </a:r>
            <a:endParaRPr lang="hu-HU" altLang="hu-HU" sz="2800" b="1" dirty="0"/>
          </a:p>
          <a:p>
            <a:r>
              <a:rPr lang="hu-HU" altLang="hu-HU" sz="2800" b="1" dirty="0" err="1"/>
              <a:t>xxxxx</a:t>
            </a:r>
            <a:endParaRPr lang="hu-HU" altLang="hu-HU" sz="2800" b="1" dirty="0"/>
          </a:p>
          <a:p>
            <a:r>
              <a:rPr lang="hu-HU" altLang="hu-HU" sz="2800" b="1" dirty="0" err="1"/>
              <a:t>xxxxx</a:t>
            </a:r>
            <a:endParaRPr lang="hu-HU" altLang="hu-HU" sz="2800" b="1" dirty="0"/>
          </a:p>
          <a:p>
            <a:r>
              <a:rPr lang="hu-HU" altLang="hu-HU" sz="2800" b="1" dirty="0" err="1"/>
              <a:t>Conclusion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366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942AA-5F4F-4F2A-8483-5782F28D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14" y="365125"/>
            <a:ext cx="8799286" cy="1325563"/>
          </a:xfrm>
        </p:spPr>
        <p:txBody>
          <a:bodyPr/>
          <a:lstStyle/>
          <a:p>
            <a:r>
              <a:rPr lang="hu-HU" altLang="hu-HU" b="1" dirty="0" err="1"/>
              <a:t>Introduction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57C8C-DE3D-4EAC-8D3D-AFC9E988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14" y="1825625"/>
            <a:ext cx="8799286" cy="435133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415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942AA-5F4F-4F2A-8483-5782F28D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14" y="365125"/>
            <a:ext cx="8799286" cy="132556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57C8C-DE3D-4EAC-8D3D-AFC9E988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14" y="1825625"/>
            <a:ext cx="8799286" cy="435133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94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942AA-5F4F-4F2A-8483-5782F28D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14" y="365125"/>
            <a:ext cx="8799286" cy="1325563"/>
          </a:xfrm>
        </p:spPr>
        <p:txBody>
          <a:bodyPr/>
          <a:lstStyle/>
          <a:p>
            <a:r>
              <a:rPr lang="hu-HU" altLang="hu-HU" b="1" dirty="0" err="1"/>
              <a:t>Results</a:t>
            </a:r>
            <a:r>
              <a:rPr lang="hu-HU" altLang="hu-HU" b="1" dirty="0"/>
              <a:t>/</a:t>
            </a:r>
            <a:r>
              <a:rPr lang="hu-HU" altLang="hu-HU" b="1" dirty="0" err="1"/>
              <a:t>Conclusion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57C8C-DE3D-4EAC-8D3D-AFC9E988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14" y="1825625"/>
            <a:ext cx="8799286" cy="435133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174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5329100-83EE-4183-8BA6-1D60BB00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424" y="2379289"/>
            <a:ext cx="7203153" cy="1723571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hu-HU" b="1" dirty="0">
                <a:solidFill>
                  <a:srgbClr val="FF0000"/>
                </a:solidFill>
              </a:rPr>
              <a:t>Thank you for the kind attention!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F5C19D3-1586-444D-A639-69D1A71FE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4423" y="4102860"/>
            <a:ext cx="7203154" cy="1500187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72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4" id="{CA72B73B-4540-4E9E-B3DB-F8F63744B13D}" vid="{FBE92877-42BD-44BF-9AA3-0B918DD32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ICCECIP 2021 presentation template_</Template>
  <TotalTime>0</TotalTime>
  <Words>41</Words>
  <Application>Microsoft Office PowerPoint</Application>
  <PresentationFormat>Szélesvásznú</PresentationFormat>
  <Paragraphs>12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Title of the presentation </vt:lpstr>
      <vt:lpstr>Objectives</vt:lpstr>
      <vt:lpstr>Introduction</vt:lpstr>
      <vt:lpstr>PowerPoint-bemutató</vt:lpstr>
      <vt:lpstr>Results/Conclusion</vt:lpstr>
      <vt:lpstr>Thank you for the kind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</dc:title>
  <dc:creator>Dr. Nyikes Zoltán</dc:creator>
  <cp:lastModifiedBy>Dr. Nyikes Zoltán</cp:lastModifiedBy>
  <cp:revision>1</cp:revision>
  <dcterms:created xsi:type="dcterms:W3CDTF">2021-11-09T21:06:23Z</dcterms:created>
  <dcterms:modified xsi:type="dcterms:W3CDTF">2021-11-09T21:07:17Z</dcterms:modified>
</cp:coreProperties>
</file>